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7"/>
  </p:notesMasterIdLst>
  <p:sldIdLst>
    <p:sldId id="277" r:id="rId2"/>
    <p:sldId id="303" r:id="rId3"/>
    <p:sldId id="313" r:id="rId4"/>
    <p:sldId id="312" r:id="rId5"/>
    <p:sldId id="336" r:id="rId6"/>
    <p:sldId id="301" r:id="rId7"/>
    <p:sldId id="341" r:id="rId8"/>
    <p:sldId id="339" r:id="rId9"/>
    <p:sldId id="340" r:id="rId10"/>
    <p:sldId id="296" r:id="rId11"/>
    <p:sldId id="305" r:id="rId12"/>
    <p:sldId id="308" r:id="rId13"/>
    <p:sldId id="309" r:id="rId14"/>
    <p:sldId id="334" r:id="rId15"/>
    <p:sldId id="335" r:id="rId16"/>
    <p:sldId id="302" r:id="rId17"/>
    <p:sldId id="264" r:id="rId18"/>
    <p:sldId id="265" r:id="rId19"/>
    <p:sldId id="316" r:id="rId20"/>
    <p:sldId id="317" r:id="rId21"/>
    <p:sldId id="318" r:id="rId22"/>
    <p:sldId id="319" r:id="rId23"/>
    <p:sldId id="344" r:id="rId24"/>
    <p:sldId id="342" r:id="rId25"/>
    <p:sldId id="343" r:id="rId26"/>
    <p:sldId id="330" r:id="rId27"/>
    <p:sldId id="345" r:id="rId28"/>
    <p:sldId id="327" r:id="rId29"/>
    <p:sldId id="346" r:id="rId30"/>
    <p:sldId id="347" r:id="rId31"/>
    <p:sldId id="348" r:id="rId32"/>
    <p:sldId id="338" r:id="rId33"/>
    <p:sldId id="333" r:id="rId34"/>
    <p:sldId id="295" r:id="rId35"/>
    <p:sldId id="275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119F"/>
    <a:srgbClr val="FFFF99"/>
    <a:srgbClr val="302AA2"/>
    <a:srgbClr val="263996"/>
    <a:srgbClr val="40429A"/>
    <a:srgbClr val="FF9900"/>
    <a:srgbClr val="66CCFF"/>
    <a:srgbClr val="FF9999"/>
    <a:srgbClr val="FFCCCC"/>
    <a:srgbClr val="FFFF66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034" autoAdjust="0"/>
  </p:normalViewPr>
  <p:slideViewPr>
    <p:cSldViewPr>
      <p:cViewPr>
        <p:scale>
          <a:sx n="90" d="100"/>
          <a:sy n="90" d="100"/>
        </p:scale>
        <p:origin x="-2160" y="-2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C7B37F-F0B7-4AFA-A926-B9CBDE6B0ED3}" type="doc">
      <dgm:prSet loTypeId="urn:microsoft.com/office/officeart/2005/8/layout/cycle2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CB6310B-883F-45CB-9DEF-8572D6947312}">
      <dgm:prSet phldrT="[Text]" custT="1"/>
      <dgm:spPr/>
      <dgm:t>
        <a:bodyPr/>
        <a:lstStyle/>
        <a:p>
          <a:r>
            <a:rPr lang="en-US" sz="3600" b="1" dirty="0" smtClean="0">
              <a:latin typeface="Century Gothic" pitchFamily="34" charset="0"/>
            </a:rPr>
            <a:t>PLAN</a:t>
          </a:r>
          <a:endParaRPr lang="en-US" sz="3600" b="1" dirty="0">
            <a:latin typeface="Century Gothic" pitchFamily="34" charset="0"/>
          </a:endParaRPr>
        </a:p>
      </dgm:t>
    </dgm:pt>
    <dgm:pt modelId="{C495C255-1E7A-4DA4-A3AB-6C0B0E29E86C}" type="parTrans" cxnId="{A798C24C-CEAA-4E1D-9355-B039996A7182}">
      <dgm:prSet/>
      <dgm:spPr/>
      <dgm:t>
        <a:bodyPr/>
        <a:lstStyle/>
        <a:p>
          <a:endParaRPr lang="en-US"/>
        </a:p>
      </dgm:t>
    </dgm:pt>
    <dgm:pt modelId="{C633D867-FD0A-4C00-BF53-70254122D2E7}" type="sibTrans" cxnId="{A798C24C-CEAA-4E1D-9355-B039996A7182}">
      <dgm:prSet/>
      <dgm:spPr/>
      <dgm:t>
        <a:bodyPr/>
        <a:lstStyle/>
        <a:p>
          <a:endParaRPr lang="en-US"/>
        </a:p>
      </dgm:t>
    </dgm:pt>
    <dgm:pt modelId="{AB21C4A6-8F1D-46B6-A770-4C09D755E468}">
      <dgm:prSet phldrT="[Text]" custT="1"/>
      <dgm:spPr>
        <a:gradFill rotWithShape="0">
          <a:gsLst>
            <a:gs pos="0">
              <a:schemeClr val="accent6">
                <a:lumMod val="40000"/>
                <a:lumOff val="60000"/>
              </a:schemeClr>
            </a:gs>
            <a:gs pos="35000">
              <a:schemeClr val="accent6"/>
            </a:gs>
            <a:gs pos="100000">
              <a:schemeClr val="accent6">
                <a:lumMod val="20000"/>
                <a:lumOff val="80000"/>
              </a:schemeClr>
            </a:gs>
          </a:gsLst>
        </a:gradFill>
      </dgm:spPr>
      <dgm:t>
        <a:bodyPr/>
        <a:lstStyle/>
        <a:p>
          <a:r>
            <a:rPr lang="en-US" sz="3600" b="1" dirty="0" smtClean="0">
              <a:latin typeface="Century Gothic" pitchFamily="34" charset="0"/>
            </a:rPr>
            <a:t>DO</a:t>
          </a:r>
          <a:endParaRPr lang="en-US" sz="3600" b="1" dirty="0">
            <a:latin typeface="Century Gothic" pitchFamily="34" charset="0"/>
          </a:endParaRPr>
        </a:p>
      </dgm:t>
    </dgm:pt>
    <dgm:pt modelId="{9EB3189A-DE26-4B1A-9DB5-A37D7177373E}" type="parTrans" cxnId="{C172FD3E-1099-4271-B99E-29A3B14DB451}">
      <dgm:prSet/>
      <dgm:spPr/>
      <dgm:t>
        <a:bodyPr/>
        <a:lstStyle/>
        <a:p>
          <a:endParaRPr lang="en-US"/>
        </a:p>
      </dgm:t>
    </dgm:pt>
    <dgm:pt modelId="{187144FC-E052-418A-89FE-6EFFB6F7DA5F}" type="sibTrans" cxnId="{C172FD3E-1099-4271-B99E-29A3B14DB451}">
      <dgm:prSet/>
      <dgm:spPr/>
      <dgm:t>
        <a:bodyPr/>
        <a:lstStyle/>
        <a:p>
          <a:endParaRPr lang="en-US"/>
        </a:p>
      </dgm:t>
    </dgm:pt>
    <dgm:pt modelId="{AB14F060-88BA-4F51-B549-ACFE5AD243BA}">
      <dgm:prSet phldrT="[Text]" custT="1"/>
      <dgm:spPr>
        <a:gradFill rotWithShape="0">
          <a:gsLst>
            <a:gs pos="0">
              <a:schemeClr val="accent3">
                <a:lumMod val="40000"/>
                <a:lumOff val="60000"/>
              </a:schemeClr>
            </a:gs>
            <a:gs pos="35000">
              <a:schemeClr val="accent3"/>
            </a:gs>
            <a:gs pos="100000">
              <a:schemeClr val="accent3">
                <a:lumMod val="20000"/>
                <a:lumOff val="80000"/>
              </a:schemeClr>
            </a:gs>
          </a:gsLst>
        </a:gradFill>
      </dgm:spPr>
      <dgm:t>
        <a:bodyPr/>
        <a:lstStyle/>
        <a:p>
          <a:endParaRPr lang="en-US" sz="3500" b="1" dirty="0">
            <a:latin typeface="Century Gothic" pitchFamily="34" charset="0"/>
          </a:endParaRPr>
        </a:p>
      </dgm:t>
    </dgm:pt>
    <dgm:pt modelId="{27D3DCC5-D5A6-4A9D-90E3-0432ACB47CAE}" type="parTrans" cxnId="{CB792629-C3E3-4276-8446-849A9A713362}">
      <dgm:prSet/>
      <dgm:spPr/>
      <dgm:t>
        <a:bodyPr/>
        <a:lstStyle/>
        <a:p>
          <a:endParaRPr lang="en-US"/>
        </a:p>
      </dgm:t>
    </dgm:pt>
    <dgm:pt modelId="{456091D7-3A12-4BED-A308-60C89DD464AD}" type="sibTrans" cxnId="{CB792629-C3E3-4276-8446-849A9A713362}">
      <dgm:prSet/>
      <dgm:spPr/>
      <dgm:t>
        <a:bodyPr/>
        <a:lstStyle/>
        <a:p>
          <a:endParaRPr lang="en-US"/>
        </a:p>
      </dgm:t>
    </dgm:pt>
    <dgm:pt modelId="{BB20BB8E-B34E-492F-BCEC-39DAF96B374C}" type="pres">
      <dgm:prSet presAssocID="{A4C7B37F-F0B7-4AFA-A926-B9CBDE6B0ED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0AADCD4-ED4F-4EA0-9D36-C1F28A237992}" type="pres">
      <dgm:prSet presAssocID="{9CB6310B-883F-45CB-9DEF-8572D6947312}" presName="node" presStyleLbl="node1" presStyleIdx="0" presStyleCnt="3" custScaleX="69879" custScaleY="66841" custRadScaleRad="84594" custRadScaleInc="-35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5DA637-CAA1-4562-A7E6-6ABB0A836E95}" type="pres">
      <dgm:prSet presAssocID="{C633D867-FD0A-4C00-BF53-70254122D2E7}" presName="sibTrans" presStyleLbl="sibTrans2D1" presStyleIdx="0" presStyleCnt="3"/>
      <dgm:spPr/>
      <dgm:t>
        <a:bodyPr/>
        <a:lstStyle/>
        <a:p>
          <a:endParaRPr lang="en-US"/>
        </a:p>
      </dgm:t>
    </dgm:pt>
    <dgm:pt modelId="{5A0C3BEF-A444-4506-96D7-FD166A1EB1C2}" type="pres">
      <dgm:prSet presAssocID="{C633D867-FD0A-4C00-BF53-70254122D2E7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254DE11D-9276-47A3-BE56-EBCB4302F7C5}" type="pres">
      <dgm:prSet presAssocID="{AB21C4A6-8F1D-46B6-A770-4C09D755E468}" presName="node" presStyleLbl="node1" presStyleIdx="1" presStyleCnt="3" custScaleX="69771" custScaleY="71096" custRadScaleRad="79451" custRadScaleInc="-257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22119D-01E8-4533-A490-7357281457E0}" type="pres">
      <dgm:prSet presAssocID="{187144FC-E052-418A-89FE-6EFFB6F7DA5F}" presName="sibTrans" presStyleLbl="sibTrans2D1" presStyleIdx="1" presStyleCnt="3"/>
      <dgm:spPr/>
      <dgm:t>
        <a:bodyPr/>
        <a:lstStyle/>
        <a:p>
          <a:endParaRPr lang="en-US"/>
        </a:p>
      </dgm:t>
    </dgm:pt>
    <dgm:pt modelId="{2D22EDA3-4785-4C7C-AD9F-C7B19FBCFB95}" type="pres">
      <dgm:prSet presAssocID="{187144FC-E052-418A-89FE-6EFFB6F7DA5F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C2495C9E-DB6B-44A3-8B07-622A79F3B890}" type="pres">
      <dgm:prSet presAssocID="{AB14F060-88BA-4F51-B549-ACFE5AD243BA}" presName="node" presStyleLbl="node1" presStyleIdx="2" presStyleCnt="3" custScaleX="67827" custScaleY="68886" custRadScaleRad="87473" custRadScaleInc="265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C9E44B-83DF-403C-902C-13B1B64C13C6}" type="pres">
      <dgm:prSet presAssocID="{456091D7-3A12-4BED-A308-60C89DD464AD}" presName="sibTrans" presStyleLbl="sibTrans2D1" presStyleIdx="2" presStyleCnt="3"/>
      <dgm:spPr/>
      <dgm:t>
        <a:bodyPr/>
        <a:lstStyle/>
        <a:p>
          <a:endParaRPr lang="en-US"/>
        </a:p>
      </dgm:t>
    </dgm:pt>
    <dgm:pt modelId="{9DC66F1E-BCD9-473F-8C11-7D876210410E}" type="pres">
      <dgm:prSet presAssocID="{456091D7-3A12-4BED-A308-60C89DD464AD}" presName="connectorText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0F7E66A6-8EAD-42B2-A4B6-4ECEED51DDC6}" type="presOf" srcId="{456091D7-3A12-4BED-A308-60C89DD464AD}" destId="{9DC66F1E-BCD9-473F-8C11-7D876210410E}" srcOrd="1" destOrd="0" presId="urn:microsoft.com/office/officeart/2005/8/layout/cycle2"/>
    <dgm:cxn modelId="{771E8955-0BB5-4B70-9EAC-89D42F8EADC8}" type="presOf" srcId="{C633D867-FD0A-4C00-BF53-70254122D2E7}" destId="{5A0C3BEF-A444-4506-96D7-FD166A1EB1C2}" srcOrd="1" destOrd="0" presId="urn:microsoft.com/office/officeart/2005/8/layout/cycle2"/>
    <dgm:cxn modelId="{C5B1A8E3-D8B5-4000-A9DB-FC7E8CA4EBF1}" type="presOf" srcId="{AB14F060-88BA-4F51-B549-ACFE5AD243BA}" destId="{C2495C9E-DB6B-44A3-8B07-622A79F3B890}" srcOrd="0" destOrd="0" presId="urn:microsoft.com/office/officeart/2005/8/layout/cycle2"/>
    <dgm:cxn modelId="{C172FD3E-1099-4271-B99E-29A3B14DB451}" srcId="{A4C7B37F-F0B7-4AFA-A926-B9CBDE6B0ED3}" destId="{AB21C4A6-8F1D-46B6-A770-4C09D755E468}" srcOrd="1" destOrd="0" parTransId="{9EB3189A-DE26-4B1A-9DB5-A37D7177373E}" sibTransId="{187144FC-E052-418A-89FE-6EFFB6F7DA5F}"/>
    <dgm:cxn modelId="{C70B41E9-8780-4FA8-9982-2575497B2000}" type="presOf" srcId="{AB21C4A6-8F1D-46B6-A770-4C09D755E468}" destId="{254DE11D-9276-47A3-BE56-EBCB4302F7C5}" srcOrd="0" destOrd="0" presId="urn:microsoft.com/office/officeart/2005/8/layout/cycle2"/>
    <dgm:cxn modelId="{5824908B-227F-4E88-84F8-A9A6322CE101}" type="presOf" srcId="{187144FC-E052-418A-89FE-6EFFB6F7DA5F}" destId="{2D22EDA3-4785-4C7C-AD9F-C7B19FBCFB95}" srcOrd="1" destOrd="0" presId="urn:microsoft.com/office/officeart/2005/8/layout/cycle2"/>
    <dgm:cxn modelId="{1C8C59FF-AB40-4725-A820-BF839EEEB6CF}" type="presOf" srcId="{9CB6310B-883F-45CB-9DEF-8572D6947312}" destId="{50AADCD4-ED4F-4EA0-9D36-C1F28A237992}" srcOrd="0" destOrd="0" presId="urn:microsoft.com/office/officeart/2005/8/layout/cycle2"/>
    <dgm:cxn modelId="{CB792629-C3E3-4276-8446-849A9A713362}" srcId="{A4C7B37F-F0B7-4AFA-A926-B9CBDE6B0ED3}" destId="{AB14F060-88BA-4F51-B549-ACFE5AD243BA}" srcOrd="2" destOrd="0" parTransId="{27D3DCC5-D5A6-4A9D-90E3-0432ACB47CAE}" sibTransId="{456091D7-3A12-4BED-A308-60C89DD464AD}"/>
    <dgm:cxn modelId="{7E9FF7A8-FFAC-4A87-9AA6-B4128FF0D745}" type="presOf" srcId="{456091D7-3A12-4BED-A308-60C89DD464AD}" destId="{86C9E44B-83DF-403C-902C-13B1B64C13C6}" srcOrd="0" destOrd="0" presId="urn:microsoft.com/office/officeart/2005/8/layout/cycle2"/>
    <dgm:cxn modelId="{7E7D49D6-0043-4D78-B614-41107CF5937B}" type="presOf" srcId="{C633D867-FD0A-4C00-BF53-70254122D2E7}" destId="{D85DA637-CAA1-4562-A7E6-6ABB0A836E95}" srcOrd="0" destOrd="0" presId="urn:microsoft.com/office/officeart/2005/8/layout/cycle2"/>
    <dgm:cxn modelId="{5CD1D96F-1A09-4EB3-9EC0-5E7B16526AEB}" type="presOf" srcId="{A4C7B37F-F0B7-4AFA-A926-B9CBDE6B0ED3}" destId="{BB20BB8E-B34E-492F-BCEC-39DAF96B374C}" srcOrd="0" destOrd="0" presId="urn:microsoft.com/office/officeart/2005/8/layout/cycle2"/>
    <dgm:cxn modelId="{A798C24C-CEAA-4E1D-9355-B039996A7182}" srcId="{A4C7B37F-F0B7-4AFA-A926-B9CBDE6B0ED3}" destId="{9CB6310B-883F-45CB-9DEF-8572D6947312}" srcOrd="0" destOrd="0" parTransId="{C495C255-1E7A-4DA4-A3AB-6C0B0E29E86C}" sibTransId="{C633D867-FD0A-4C00-BF53-70254122D2E7}"/>
    <dgm:cxn modelId="{7A2E5DC7-E92B-439F-9F7B-505124234BE4}" type="presOf" srcId="{187144FC-E052-418A-89FE-6EFFB6F7DA5F}" destId="{D522119D-01E8-4533-A490-7357281457E0}" srcOrd="0" destOrd="0" presId="urn:microsoft.com/office/officeart/2005/8/layout/cycle2"/>
    <dgm:cxn modelId="{DC4A1947-63FB-4BD0-8520-FCA850B81A2B}" type="presParOf" srcId="{BB20BB8E-B34E-492F-BCEC-39DAF96B374C}" destId="{50AADCD4-ED4F-4EA0-9D36-C1F28A237992}" srcOrd="0" destOrd="0" presId="urn:microsoft.com/office/officeart/2005/8/layout/cycle2"/>
    <dgm:cxn modelId="{E3C13E2E-0613-4AC9-A38F-EADDED1F0822}" type="presParOf" srcId="{BB20BB8E-B34E-492F-BCEC-39DAF96B374C}" destId="{D85DA637-CAA1-4562-A7E6-6ABB0A836E95}" srcOrd="1" destOrd="0" presId="urn:microsoft.com/office/officeart/2005/8/layout/cycle2"/>
    <dgm:cxn modelId="{5C2F6934-D873-476E-AAD2-1716340F2955}" type="presParOf" srcId="{D85DA637-CAA1-4562-A7E6-6ABB0A836E95}" destId="{5A0C3BEF-A444-4506-96D7-FD166A1EB1C2}" srcOrd="0" destOrd="0" presId="urn:microsoft.com/office/officeart/2005/8/layout/cycle2"/>
    <dgm:cxn modelId="{E9C56477-3116-4878-9967-DADFD6A9564B}" type="presParOf" srcId="{BB20BB8E-B34E-492F-BCEC-39DAF96B374C}" destId="{254DE11D-9276-47A3-BE56-EBCB4302F7C5}" srcOrd="2" destOrd="0" presId="urn:microsoft.com/office/officeart/2005/8/layout/cycle2"/>
    <dgm:cxn modelId="{08C7414C-9642-4090-BB46-AEDF5AF4AF53}" type="presParOf" srcId="{BB20BB8E-B34E-492F-BCEC-39DAF96B374C}" destId="{D522119D-01E8-4533-A490-7357281457E0}" srcOrd="3" destOrd="0" presId="urn:microsoft.com/office/officeart/2005/8/layout/cycle2"/>
    <dgm:cxn modelId="{6BBD2222-C230-4835-9E7A-05B2D136C832}" type="presParOf" srcId="{D522119D-01E8-4533-A490-7357281457E0}" destId="{2D22EDA3-4785-4C7C-AD9F-C7B19FBCFB95}" srcOrd="0" destOrd="0" presId="urn:microsoft.com/office/officeart/2005/8/layout/cycle2"/>
    <dgm:cxn modelId="{E1A07629-17DF-43B0-8ADC-E85E53D6C638}" type="presParOf" srcId="{BB20BB8E-B34E-492F-BCEC-39DAF96B374C}" destId="{C2495C9E-DB6B-44A3-8B07-622A79F3B890}" srcOrd="4" destOrd="0" presId="urn:microsoft.com/office/officeart/2005/8/layout/cycle2"/>
    <dgm:cxn modelId="{E713A77A-E781-49AB-B087-EFA4066E72C1}" type="presParOf" srcId="{BB20BB8E-B34E-492F-BCEC-39DAF96B374C}" destId="{86C9E44B-83DF-403C-902C-13B1B64C13C6}" srcOrd="5" destOrd="0" presId="urn:microsoft.com/office/officeart/2005/8/layout/cycle2"/>
    <dgm:cxn modelId="{435040DB-4815-4309-95D8-99552C5B1005}" type="presParOf" srcId="{86C9E44B-83DF-403C-902C-13B1B64C13C6}" destId="{9DC66F1E-BCD9-473F-8C11-7D876210410E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AADCD4-ED4F-4EA0-9D36-C1F28A237992}">
      <dsp:nvSpPr>
        <dsp:cNvPr id="0" name=""/>
        <dsp:cNvSpPr/>
      </dsp:nvSpPr>
      <dsp:spPr>
        <a:xfrm>
          <a:off x="3357025" y="937542"/>
          <a:ext cx="1757801" cy="168138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Century Gothic" pitchFamily="34" charset="0"/>
            </a:rPr>
            <a:t>PLAN</a:t>
          </a:r>
          <a:endParaRPr lang="en-US" sz="3600" b="1" kern="1200" dirty="0">
            <a:latin typeface="Century Gothic" pitchFamily="34" charset="0"/>
          </a:endParaRPr>
        </a:p>
      </dsp:txBody>
      <dsp:txXfrm>
        <a:off x="3614449" y="1183774"/>
        <a:ext cx="1242953" cy="1188916"/>
      </dsp:txXfrm>
    </dsp:sp>
    <dsp:sp modelId="{D85DA637-CAA1-4562-A7E6-6ABB0A836E95}">
      <dsp:nvSpPr>
        <dsp:cNvPr id="0" name=""/>
        <dsp:cNvSpPr/>
      </dsp:nvSpPr>
      <dsp:spPr>
        <a:xfrm rot="3152770">
          <a:off x="4789254" y="2467184"/>
          <a:ext cx="599241" cy="84897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4824478" y="2565625"/>
        <a:ext cx="419469" cy="509386"/>
      </dsp:txXfrm>
    </dsp:sp>
    <dsp:sp modelId="{254DE11D-9276-47A3-BE56-EBCB4302F7C5}">
      <dsp:nvSpPr>
        <dsp:cNvPr id="0" name=""/>
        <dsp:cNvSpPr/>
      </dsp:nvSpPr>
      <dsp:spPr>
        <a:xfrm>
          <a:off x="5105404" y="3164588"/>
          <a:ext cx="1755084" cy="1788414"/>
        </a:xfrm>
        <a:prstGeom prst="ellipse">
          <a:avLst/>
        </a:prstGeom>
        <a:gradFill rotWithShape="0">
          <a:gsLst>
            <a:gs pos="0">
              <a:schemeClr val="accent6">
                <a:lumMod val="40000"/>
                <a:lumOff val="60000"/>
              </a:schemeClr>
            </a:gs>
            <a:gs pos="35000">
              <a:schemeClr val="accent6"/>
            </a:gs>
            <a:gs pos="100000">
              <a:schemeClr val="accent6">
                <a:lumMod val="20000"/>
                <a:lumOff val="8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Century Gothic" pitchFamily="34" charset="0"/>
            </a:rPr>
            <a:t>DO</a:t>
          </a:r>
          <a:endParaRPr lang="en-US" sz="3600" b="1" kern="1200" dirty="0">
            <a:latin typeface="Century Gothic" pitchFamily="34" charset="0"/>
          </a:endParaRPr>
        </a:p>
      </dsp:txBody>
      <dsp:txXfrm>
        <a:off x="5362430" y="3426495"/>
        <a:ext cx="1241032" cy="1264600"/>
      </dsp:txXfrm>
    </dsp:sp>
    <dsp:sp modelId="{D522119D-01E8-4533-A490-7357281457E0}">
      <dsp:nvSpPr>
        <dsp:cNvPr id="0" name=""/>
        <dsp:cNvSpPr/>
      </dsp:nvSpPr>
      <dsp:spPr>
        <a:xfrm rot="10772925">
          <a:off x="3756112" y="3648089"/>
          <a:ext cx="953536" cy="84897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 rot="10800000">
        <a:off x="4010801" y="3816882"/>
        <a:ext cx="698843" cy="509386"/>
      </dsp:txXfrm>
    </dsp:sp>
    <dsp:sp modelId="{C2495C9E-DB6B-44A3-8B07-622A79F3B890}">
      <dsp:nvSpPr>
        <dsp:cNvPr id="0" name=""/>
        <dsp:cNvSpPr/>
      </dsp:nvSpPr>
      <dsp:spPr>
        <a:xfrm>
          <a:off x="1600202" y="3220184"/>
          <a:ext cx="1706183" cy="1732822"/>
        </a:xfrm>
        <a:prstGeom prst="ellipse">
          <a:avLst/>
        </a:prstGeom>
        <a:gradFill rotWithShape="0">
          <a:gsLst>
            <a:gs pos="0">
              <a:schemeClr val="accent3">
                <a:lumMod val="40000"/>
                <a:lumOff val="60000"/>
              </a:schemeClr>
            </a:gs>
            <a:gs pos="35000">
              <a:schemeClr val="accent3"/>
            </a:gs>
            <a:gs pos="100000">
              <a:schemeClr val="accent3">
                <a:lumMod val="20000"/>
                <a:lumOff val="8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500" b="1" kern="1200" dirty="0">
            <a:latin typeface="Century Gothic" pitchFamily="34" charset="0"/>
          </a:endParaRPr>
        </a:p>
      </dsp:txBody>
      <dsp:txXfrm>
        <a:off x="1850067" y="3473950"/>
        <a:ext cx="1206453" cy="1225290"/>
      </dsp:txXfrm>
    </dsp:sp>
    <dsp:sp modelId="{86C9E44B-83DF-403C-902C-13B1B64C13C6}">
      <dsp:nvSpPr>
        <dsp:cNvPr id="0" name=""/>
        <dsp:cNvSpPr/>
      </dsp:nvSpPr>
      <dsp:spPr>
        <a:xfrm rot="18460626">
          <a:off x="3017518" y="2519415"/>
          <a:ext cx="636435" cy="84897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3054634" y="2764768"/>
        <a:ext cx="445505" cy="5093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09D01A-C4C8-4F98-84E0-AA68B8E9BE35}" type="datetimeFigureOut">
              <a:rPr lang="en-US" smtClean="0"/>
              <a:t>3/14/2014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BD9183-FCD3-4CE4-AE0F-EDF440FE9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61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E1E2D4-8C3D-422D-AE8A-77B72FCB3763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436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D9183-FCD3-4CE4-AE0F-EDF440FE9A0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3130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marL="0" lvl="0" indent="0">
              <a:buFont typeface="Arial"/>
              <a:buNone/>
            </a:pPr>
            <a:endParaRPr lang="en-US" sz="8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E1E2D4-8C3D-422D-AE8A-77B72FCB3763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781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marL="0" lvl="0" indent="0">
              <a:buFont typeface="Arial"/>
              <a:buNone/>
            </a:pPr>
            <a:endParaRPr lang="en-US" sz="8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E1E2D4-8C3D-422D-AE8A-77B72FCB3763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781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marL="0" lvl="0" indent="0">
              <a:buFont typeface="Arial"/>
              <a:buNone/>
            </a:pPr>
            <a:endParaRPr lang="en-US" sz="8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E1E2D4-8C3D-422D-AE8A-77B72FCB3763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781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One requisite output from field evaluations is a standardized evaluation form; which probes vital questions regarding project success while remaining flexible enough to accommodate different project types.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D9183-FCD3-4CE4-AE0F-EDF440FE9A0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1056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finally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 assessment of the likelihood of the project meeting its proposed outcomes and the confidence level of this determination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D9183-FCD3-4CE4-AE0F-EDF440FE9A0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8738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D9183-FCD3-4CE4-AE0F-EDF440FE9A0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9867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marL="0" lvl="0" indent="0">
              <a:buFont typeface="Arial"/>
              <a:buNone/>
            </a:pPr>
            <a:endParaRPr lang="en-US" sz="8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E1E2D4-8C3D-422D-AE8A-77B72FCB3763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781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marL="0" lvl="0" indent="0">
              <a:buFont typeface="Arial"/>
              <a:buNone/>
            </a:pPr>
            <a:endParaRPr lang="en-US" sz="8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E1E2D4-8C3D-422D-AE8A-77B72FCB3763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781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marL="0" lvl="0" indent="0">
              <a:buFont typeface="Arial"/>
              <a:buNone/>
            </a:pPr>
            <a:endParaRPr lang="en-US" sz="8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E1E2D4-8C3D-422D-AE8A-77B72FCB3763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781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E1E2D4-8C3D-422D-AE8A-77B72FCB3763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436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E1E2D4-8C3D-422D-AE8A-77B72FCB3763}" type="slidenum">
              <a:rPr lang="en-US" smtClean="0">
                <a:solidFill>
                  <a:prstClr val="black"/>
                </a:solidFill>
              </a:rPr>
              <a:pPr/>
              <a:t>33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436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E1E2D4-8C3D-422D-AE8A-77B72FCB3763}" type="slidenum">
              <a:rPr lang="en-US" smtClean="0">
                <a:solidFill>
                  <a:prstClr val="black"/>
                </a:solidFill>
              </a:rPr>
              <a:pPr/>
              <a:t>34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436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E1E2D4-8C3D-422D-AE8A-77B72FCB3763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436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E1E2D4-8C3D-422D-AE8A-77B72FCB3763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436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Project evaluations are conducted throughout the State of Minnesota in a variety of habitat types, including wetlands, prairies, forests, rivers, streams and lakeshores.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Site assessment teams consisting of State Agency staff and private consultants with expertise in the habitat type being evaluated conduct primarily visual assessment of restoration progress.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D9183-FCD3-4CE4-AE0F-EDF440FE9A0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1665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Selected Projects 2012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E1E2D4-8C3D-422D-AE8A-77B72FCB3763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7520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Selected Projects 2012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E1E2D4-8C3D-422D-AE8A-77B72FCB3763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7520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Selected Projects 2012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E1E2D4-8C3D-422D-AE8A-77B72FCB3763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7520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Selected Projects 2012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E1E2D4-8C3D-422D-AE8A-77B72FCB3763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752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71DC9-BB69-45A1-820F-AA65014C5A6E}" type="datetimeFigureOut">
              <a:rPr lang="en-US" smtClean="0"/>
              <a:t>3/14/2014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9E446-FBBA-4E05-AE32-7349A079B6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148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71DC9-BB69-45A1-820F-AA65014C5A6E}" type="datetimeFigureOut">
              <a:rPr lang="en-US" smtClean="0"/>
              <a:t>3/14/2014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9E446-FBBA-4E05-AE32-7349A079B6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702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71DC9-BB69-45A1-820F-AA65014C5A6E}" type="datetimeFigureOut">
              <a:rPr lang="en-US" smtClean="0"/>
              <a:t>3/14/2014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9E446-FBBA-4E05-AE32-7349A079B6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17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71DC9-BB69-45A1-820F-AA65014C5A6E}" type="datetimeFigureOut">
              <a:rPr lang="en-US" smtClean="0"/>
              <a:t>3/14/2014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9E446-FBBA-4E05-AE32-7349A079B6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098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71DC9-BB69-45A1-820F-AA65014C5A6E}" type="datetimeFigureOut">
              <a:rPr lang="en-US" smtClean="0"/>
              <a:t>3/14/2014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9E446-FBBA-4E05-AE32-7349A079B6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909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71DC9-BB69-45A1-820F-AA65014C5A6E}" type="datetimeFigureOut">
              <a:rPr lang="en-US" smtClean="0"/>
              <a:t>3/14/2014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9E446-FBBA-4E05-AE32-7349A079B6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383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71DC9-BB69-45A1-820F-AA65014C5A6E}" type="datetimeFigureOut">
              <a:rPr lang="en-US" smtClean="0"/>
              <a:t>3/14/2014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9E446-FBBA-4E05-AE32-7349A079B6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905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71DC9-BB69-45A1-820F-AA65014C5A6E}" type="datetimeFigureOut">
              <a:rPr lang="en-US" smtClean="0"/>
              <a:t>3/14/2014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9E446-FBBA-4E05-AE32-7349A079B6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447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71DC9-BB69-45A1-820F-AA65014C5A6E}" type="datetimeFigureOut">
              <a:rPr lang="en-US" smtClean="0"/>
              <a:t>3/14/2014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9E446-FBBA-4E05-AE32-7349A079B6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22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71DC9-BB69-45A1-820F-AA65014C5A6E}" type="datetimeFigureOut">
              <a:rPr lang="en-US" smtClean="0"/>
              <a:t>3/14/2014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9E446-FBBA-4E05-AE32-7349A079B6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568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71DC9-BB69-45A1-820F-AA65014C5A6E}" type="datetimeFigureOut">
              <a:rPr lang="en-US" smtClean="0"/>
              <a:t>3/14/2014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9E446-FBBA-4E05-AE32-7349A079B6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392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471DC9-BB69-45A1-820F-AA65014C5A6E}" type="datetimeFigureOut">
              <a:rPr lang="en-US" smtClean="0"/>
              <a:t>3/14/2014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9E446-FBBA-4E05-AE32-7349A079B6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470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png"/><Relationship Id="rId9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29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g"/><Relationship Id="rId4" Type="http://schemas.openxmlformats.org/officeDocument/2006/relationships/image" Target="../media/image39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7" Type="http://schemas.openxmlformats.org/officeDocument/2006/relationships/image" Target="../media/image5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hyperlink" Target="mailto:Wade.A.Johnson@state.mn.us" TargetMode="External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9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00" y="1828800"/>
            <a:ext cx="8903435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97200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642234" y="228600"/>
            <a:ext cx="8196965" cy="685800"/>
          </a:xfrm>
          <a:prstGeom prst="roundRect">
            <a:avLst>
              <a:gd name="adj" fmla="val 13566"/>
            </a:avLst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2"/>
                </a:solidFill>
                <a:latin typeface="Century Gothic" pitchFamily="34" charset="0"/>
              </a:rPr>
              <a:t>Restoration Evaluation Panel</a:t>
            </a:r>
            <a:endParaRPr lang="en-US" sz="4000" dirty="0">
              <a:solidFill>
                <a:schemeClr val="tx2"/>
              </a:solidFill>
              <a:latin typeface="Century Gothic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642234" y="860970"/>
            <a:ext cx="8297287" cy="858168"/>
            <a:chOff x="642234" y="860970"/>
            <a:chExt cx="8297287" cy="858168"/>
          </a:xfrm>
        </p:grpSpPr>
        <p:sp>
          <p:nvSpPr>
            <p:cNvPr id="7" name="Rectangle 6"/>
            <p:cNvSpPr/>
            <p:nvPr/>
          </p:nvSpPr>
          <p:spPr>
            <a:xfrm>
              <a:off x="1548121" y="1028444"/>
              <a:ext cx="739140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dirty="0" smtClean="0">
                  <a:latin typeface="Century Gothic" pitchFamily="34" charset="0"/>
                </a:rPr>
                <a:t>Chris Weir-Koetter	DNR,  Parks &amp; Trails</a:t>
              </a: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42234" y="860970"/>
              <a:ext cx="881766" cy="858168"/>
            </a:xfrm>
            <a:prstGeom prst="roundRect">
              <a:avLst>
                <a:gd name="adj" fmla="val 7398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grpSp>
        <p:nvGrpSpPr>
          <p:cNvPr id="22" name="Group 21"/>
          <p:cNvGrpSpPr/>
          <p:nvPr/>
        </p:nvGrpSpPr>
        <p:grpSpPr>
          <a:xfrm>
            <a:off x="633374" y="5867673"/>
            <a:ext cx="8358137" cy="894658"/>
            <a:chOff x="579612" y="5860808"/>
            <a:chExt cx="8358137" cy="894658"/>
          </a:xfrm>
        </p:grpSpPr>
        <p:pic>
          <p:nvPicPr>
            <p:cNvPr id="8" name="Picture 7"/>
            <p:cNvPicPr/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79612" y="5860808"/>
              <a:ext cx="941928" cy="894658"/>
            </a:xfrm>
            <a:prstGeom prst="roundRect">
              <a:avLst>
                <a:gd name="adj" fmla="val 7646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2" name="Rectangle 11"/>
            <p:cNvSpPr/>
            <p:nvPr/>
          </p:nvSpPr>
          <p:spPr>
            <a:xfrm>
              <a:off x="1546349" y="6021594"/>
              <a:ext cx="739140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dirty="0" smtClean="0">
                  <a:solidFill>
                    <a:prstClr val="black"/>
                  </a:solidFill>
                  <a:latin typeface="Century Gothic" pitchFamily="34" charset="0"/>
                </a:rPr>
                <a:t>Mark </a:t>
              </a:r>
              <a:r>
                <a:rPr lang="en-US" sz="2800" dirty="0" err="1" smtClean="0">
                  <a:solidFill>
                    <a:prstClr val="black"/>
                  </a:solidFill>
                  <a:latin typeface="Century Gothic" pitchFamily="34" charset="0"/>
                </a:rPr>
                <a:t>Oja</a:t>
              </a:r>
              <a:r>
                <a:rPr lang="en-US" sz="2800" dirty="0">
                  <a:solidFill>
                    <a:prstClr val="black"/>
                  </a:solidFill>
                  <a:latin typeface="Century Gothic" pitchFamily="34" charset="0"/>
                </a:rPr>
                <a:t>	</a:t>
              </a:r>
              <a:r>
                <a:rPr lang="en-US" sz="2800" dirty="0" smtClean="0">
                  <a:solidFill>
                    <a:prstClr val="black"/>
                  </a:solidFill>
                  <a:latin typeface="Century Gothic" pitchFamily="34" charset="0"/>
                </a:rPr>
                <a:t>		MN NRCS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33374" y="1854022"/>
            <a:ext cx="8297287" cy="886555"/>
            <a:chOff x="642234" y="1854023"/>
            <a:chExt cx="8297287" cy="88655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42234" y="1854023"/>
              <a:ext cx="868673" cy="886555"/>
            </a:xfrm>
            <a:prstGeom prst="roundRect">
              <a:avLst>
                <a:gd name="adj" fmla="val 10610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4" name="Rectangle 13"/>
            <p:cNvSpPr/>
            <p:nvPr/>
          </p:nvSpPr>
          <p:spPr>
            <a:xfrm>
              <a:off x="1548121" y="2035690"/>
              <a:ext cx="739140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dirty="0" smtClean="0">
                  <a:solidFill>
                    <a:prstClr val="black"/>
                  </a:solidFill>
                  <a:latin typeface="Century Gothic" pitchFamily="34" charset="0"/>
                </a:rPr>
                <a:t>Sue </a:t>
              </a:r>
              <a:r>
                <a:rPr lang="en-US" sz="2800" dirty="0" err="1">
                  <a:solidFill>
                    <a:prstClr val="black"/>
                  </a:solidFill>
                  <a:latin typeface="Century Gothic" pitchFamily="34" charset="0"/>
                </a:rPr>
                <a:t>Galatowitsch</a:t>
              </a:r>
              <a:r>
                <a:rPr lang="en-US" sz="2800" dirty="0">
                  <a:solidFill>
                    <a:prstClr val="black"/>
                  </a:solidFill>
                  <a:latin typeface="Century Gothic" pitchFamily="34" charset="0"/>
                </a:rPr>
                <a:t>	U of </a:t>
              </a:r>
              <a:r>
                <a:rPr lang="en-US" sz="2800" dirty="0" smtClean="0">
                  <a:solidFill>
                    <a:prstClr val="black"/>
                  </a:solidFill>
                  <a:latin typeface="Century Gothic" pitchFamily="34" charset="0"/>
                </a:rPr>
                <a:t>M </a:t>
              </a:r>
              <a:endParaRPr lang="en-US" sz="2800" dirty="0">
                <a:solidFill>
                  <a:prstClr val="black"/>
                </a:solidFill>
                <a:latin typeface="Century Gothic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42601" y="4862281"/>
            <a:ext cx="8297288" cy="886165"/>
            <a:chOff x="642233" y="2858985"/>
            <a:chExt cx="8297288" cy="886165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42233" y="2858985"/>
              <a:ext cx="862921" cy="886165"/>
            </a:xfrm>
            <a:prstGeom prst="roundRect">
              <a:avLst>
                <a:gd name="adj" fmla="val 8586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5" name="Rectangle 14"/>
            <p:cNvSpPr/>
            <p:nvPr/>
          </p:nvSpPr>
          <p:spPr>
            <a:xfrm>
              <a:off x="1548121" y="3040457"/>
              <a:ext cx="739140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dirty="0" smtClean="0">
                  <a:solidFill>
                    <a:prstClr val="black"/>
                  </a:solidFill>
                  <a:latin typeface="Century Gothic" pitchFamily="34" charset="0"/>
                </a:rPr>
                <a:t>Greg Larson</a:t>
              </a:r>
              <a:r>
                <a:rPr lang="en-US" sz="2800" dirty="0">
                  <a:solidFill>
                    <a:prstClr val="black"/>
                  </a:solidFill>
                  <a:latin typeface="Century Gothic" pitchFamily="34" charset="0"/>
                </a:rPr>
                <a:t>	</a:t>
              </a:r>
              <a:r>
                <a:rPr lang="en-US" sz="2800" dirty="0" smtClean="0">
                  <a:solidFill>
                    <a:prstClr val="black"/>
                  </a:solidFill>
                  <a:latin typeface="Century Gothic" pitchFamily="34" charset="0"/>
                </a:rPr>
                <a:t>	BWSR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53467" y="2860797"/>
            <a:ext cx="8297288" cy="873003"/>
            <a:chOff x="642233" y="3883653"/>
            <a:chExt cx="8297288" cy="87300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42233" y="3883653"/>
              <a:ext cx="854355" cy="873003"/>
            </a:xfrm>
            <a:prstGeom prst="roundRect">
              <a:avLst>
                <a:gd name="adj" fmla="val 7483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6" name="Rectangle 15"/>
            <p:cNvSpPr/>
            <p:nvPr/>
          </p:nvSpPr>
          <p:spPr>
            <a:xfrm>
              <a:off x="1548121" y="4058544"/>
              <a:ext cx="739140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dirty="0" smtClean="0">
                  <a:solidFill>
                    <a:prstClr val="black"/>
                  </a:solidFill>
                  <a:latin typeface="Century Gothic" pitchFamily="34" charset="0"/>
                </a:rPr>
                <a:t>Greg Berg</a:t>
              </a:r>
              <a:r>
                <a:rPr lang="en-US" sz="2800" dirty="0">
                  <a:solidFill>
                    <a:prstClr val="black"/>
                  </a:solidFill>
                  <a:latin typeface="Century Gothic" pitchFamily="34" charset="0"/>
                </a:rPr>
                <a:t>	</a:t>
              </a:r>
              <a:r>
                <a:rPr lang="en-US" sz="2800" dirty="0" smtClean="0">
                  <a:solidFill>
                    <a:prstClr val="black"/>
                  </a:solidFill>
                  <a:latin typeface="Century Gothic" pitchFamily="34" charset="0"/>
                </a:rPr>
                <a:t>		Stearns Co. SWCD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53098" y="3859619"/>
            <a:ext cx="8313604" cy="845064"/>
            <a:chOff x="625917" y="4898437"/>
            <a:chExt cx="8313604" cy="84506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25917" y="4898437"/>
              <a:ext cx="878821" cy="845064"/>
            </a:xfrm>
            <a:prstGeom prst="roundRect">
              <a:avLst>
                <a:gd name="adj" fmla="val 8300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7" name="Rectangle 16"/>
            <p:cNvSpPr/>
            <p:nvPr/>
          </p:nvSpPr>
          <p:spPr>
            <a:xfrm>
              <a:off x="1548121" y="5059359"/>
              <a:ext cx="739140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dirty="0" smtClean="0">
                  <a:solidFill>
                    <a:prstClr val="black"/>
                  </a:solidFill>
                  <a:latin typeface="Century Gothic" pitchFamily="34" charset="0"/>
                </a:rPr>
                <a:t>Greg Hoch</a:t>
              </a:r>
              <a:r>
                <a:rPr lang="en-US" sz="2800" dirty="0">
                  <a:solidFill>
                    <a:prstClr val="black"/>
                  </a:solidFill>
                  <a:latin typeface="Century Gothic" pitchFamily="34" charset="0"/>
                </a:rPr>
                <a:t>	</a:t>
              </a:r>
              <a:r>
                <a:rPr lang="en-US" sz="2800" dirty="0" smtClean="0">
                  <a:solidFill>
                    <a:prstClr val="black"/>
                  </a:solidFill>
                  <a:latin typeface="Century Gothic" pitchFamily="34" charset="0"/>
                </a:rPr>
                <a:t>	DNR, Wildlife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42234" y="4862281"/>
            <a:ext cx="4038599" cy="928919"/>
            <a:chOff x="609601" y="2840425"/>
            <a:chExt cx="4038599" cy="928919"/>
          </a:xfrm>
        </p:grpSpPr>
        <p:sp>
          <p:nvSpPr>
            <p:cNvPr id="23" name="Rectangle 22"/>
            <p:cNvSpPr/>
            <p:nvPr/>
          </p:nvSpPr>
          <p:spPr>
            <a:xfrm>
              <a:off x="1524000" y="3058180"/>
              <a:ext cx="3124200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dirty="0" smtClean="0">
                  <a:solidFill>
                    <a:prstClr val="black"/>
                  </a:solidFill>
                  <a:latin typeface="Century Gothic" pitchFamily="34" charset="0"/>
                </a:rPr>
                <a:t>Carol Strojny</a:t>
              </a: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493"/>
            <a:stretch/>
          </p:blipFill>
          <p:spPr>
            <a:xfrm>
              <a:off x="609601" y="2840425"/>
              <a:ext cx="904116" cy="928919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  <a:softEdge rad="12700"/>
            </a:effectLst>
            <a:scene3d>
              <a:camera prst="orthographicFront"/>
              <a:lightRig rig="contrasting" dir="t"/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2941462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762000" y="4876800"/>
            <a:ext cx="7315200" cy="1257300"/>
          </a:xfrm>
          <a:prstGeom prst="roundRect">
            <a:avLst>
              <a:gd name="adj" fmla="val 4985"/>
            </a:avLst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600" i="1" dirty="0">
                <a:solidFill>
                  <a:schemeClr val="tx1"/>
                </a:solidFill>
                <a:latin typeface="Century Gothic" pitchFamily="34" charset="0"/>
              </a:rPr>
              <a:t>“Did project managers do what they said they would do?”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04800" y="381000"/>
            <a:ext cx="8534400" cy="685800"/>
          </a:xfrm>
          <a:prstGeom prst="roundRect">
            <a:avLst>
              <a:gd name="adj" fmla="val 13566"/>
            </a:avLst>
          </a:prstGeom>
          <a:solidFill>
            <a:schemeClr val="bg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2"/>
                </a:solidFill>
                <a:latin typeface="Century Gothic" pitchFamily="34" charset="0"/>
              </a:rPr>
              <a:t>Establish Restoration Effectiveness </a:t>
            </a:r>
            <a:endParaRPr lang="en-US" sz="4000" dirty="0">
              <a:solidFill>
                <a:schemeClr val="tx2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4283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76200"/>
            <a:ext cx="9144000" cy="6934200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381000" y="4838700"/>
            <a:ext cx="8458200" cy="1638300"/>
          </a:xfrm>
          <a:prstGeom prst="roundRect">
            <a:avLst>
              <a:gd name="adj" fmla="val 4985"/>
            </a:avLst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i="1" dirty="0" smtClean="0">
                <a:solidFill>
                  <a:schemeClr val="tx1"/>
                </a:solidFill>
                <a:latin typeface="Century Gothic" pitchFamily="34" charset="0"/>
              </a:rPr>
              <a:t>“</a:t>
            </a:r>
            <a:r>
              <a:rPr lang="en-US" sz="3600" i="1" dirty="0">
                <a:solidFill>
                  <a:schemeClr val="tx1"/>
                </a:solidFill>
                <a:latin typeface="Century Gothic" pitchFamily="34" charset="0"/>
              </a:rPr>
              <a:t>Did project managers use commonly accepted guidelines and BMPs </a:t>
            </a:r>
            <a:r>
              <a:rPr lang="en-US" sz="3600" i="1" dirty="0" smtClean="0">
                <a:solidFill>
                  <a:schemeClr val="tx1"/>
                </a:solidFill>
                <a:latin typeface="Century Gothic" pitchFamily="34" charset="0"/>
              </a:rPr>
              <a:t>in </a:t>
            </a:r>
            <a:r>
              <a:rPr lang="en-US" sz="3600" i="1" dirty="0">
                <a:solidFill>
                  <a:schemeClr val="tx1"/>
                </a:solidFill>
                <a:latin typeface="Century Gothic" pitchFamily="34" charset="0"/>
              </a:rPr>
              <a:t>project implementation?” </a:t>
            </a:r>
            <a:endParaRPr lang="en-US" sz="36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04800" y="381000"/>
            <a:ext cx="8534400" cy="685800"/>
          </a:xfrm>
          <a:prstGeom prst="roundRect">
            <a:avLst>
              <a:gd name="adj" fmla="val 13566"/>
            </a:avLst>
          </a:prstGeom>
          <a:solidFill>
            <a:schemeClr val="bg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2"/>
                </a:solidFill>
                <a:latin typeface="Century Gothic" pitchFamily="34" charset="0"/>
              </a:rPr>
              <a:t>Establish Restoration Effectiveness </a:t>
            </a:r>
            <a:endParaRPr lang="en-US" sz="4000" dirty="0">
              <a:solidFill>
                <a:schemeClr val="tx2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0835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457200" y="5105400"/>
            <a:ext cx="8229600" cy="1181100"/>
          </a:xfrm>
          <a:prstGeom prst="roundRect">
            <a:avLst>
              <a:gd name="adj" fmla="val 4985"/>
            </a:avLst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600" i="1" dirty="0">
                <a:solidFill>
                  <a:schemeClr val="tx1"/>
                </a:solidFill>
                <a:latin typeface="Century Gothic" pitchFamily="34" charset="0"/>
              </a:rPr>
              <a:t>“Will the restoration actions be effective in meeting project </a:t>
            </a:r>
            <a:r>
              <a:rPr lang="en-US" sz="3600" i="1" dirty="0" smtClean="0">
                <a:solidFill>
                  <a:schemeClr val="tx1"/>
                </a:solidFill>
                <a:latin typeface="Century Gothic" pitchFamily="34" charset="0"/>
              </a:rPr>
              <a:t>goals?”</a:t>
            </a:r>
            <a:endParaRPr lang="en-US" sz="36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04800" y="381000"/>
            <a:ext cx="8534400" cy="685800"/>
          </a:xfrm>
          <a:prstGeom prst="roundRect">
            <a:avLst>
              <a:gd name="adj" fmla="val 13566"/>
            </a:avLst>
          </a:prstGeom>
          <a:solidFill>
            <a:schemeClr val="bg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2"/>
                </a:solidFill>
                <a:latin typeface="Century Gothic" pitchFamily="34" charset="0"/>
              </a:rPr>
              <a:t>Establish Restoration Effectiveness </a:t>
            </a:r>
            <a:endParaRPr lang="en-US" sz="4000" dirty="0">
              <a:solidFill>
                <a:schemeClr val="tx2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3546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35" y="1371600"/>
            <a:ext cx="4003963" cy="5181600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2836" y="1371600"/>
            <a:ext cx="4003964" cy="518159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ounded Rectangle 9"/>
          <p:cNvSpPr/>
          <p:nvPr/>
        </p:nvSpPr>
        <p:spPr>
          <a:xfrm>
            <a:off x="457200" y="304800"/>
            <a:ext cx="8153400" cy="685800"/>
          </a:xfrm>
          <a:prstGeom prst="roundRect">
            <a:avLst>
              <a:gd name="adj" fmla="val 13566"/>
            </a:avLst>
          </a:prstGeom>
          <a:solidFill>
            <a:schemeClr val="bg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Century Gothic" pitchFamily="34" charset="0"/>
              </a:rPr>
              <a:t>Standard </a:t>
            </a:r>
            <a:r>
              <a:rPr lang="en-US" sz="4000" dirty="0" err="1" smtClean="0">
                <a:solidFill>
                  <a:schemeClr val="tx1"/>
                </a:solidFill>
                <a:latin typeface="Century Gothic" pitchFamily="34" charset="0"/>
              </a:rPr>
              <a:t>Eval</a:t>
            </a:r>
            <a:r>
              <a:rPr lang="en-US" sz="4000" dirty="0" smtClean="0">
                <a:solidFill>
                  <a:schemeClr val="tx1"/>
                </a:solidFill>
                <a:latin typeface="Century Gothic" pitchFamily="34" charset="0"/>
              </a:rPr>
              <a:t>. Form</a:t>
            </a:r>
            <a:endParaRPr lang="en-US" sz="40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6478" y="1219200"/>
            <a:ext cx="8851322" cy="98488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1.  Goal(s) of the restoration:</a:t>
            </a:r>
            <a:endParaRPr lang="en-US" sz="2800" dirty="0"/>
          </a:p>
          <a:p>
            <a:r>
              <a:rPr lang="en-US" sz="2800" dirty="0" smtClean="0"/>
              <a:t>     Quantifiable objectives of the restoration:</a:t>
            </a:r>
            <a:endParaRPr lang="en-US" sz="200" dirty="0" smtClean="0"/>
          </a:p>
          <a:p>
            <a:endParaRPr lang="en-US" sz="200" dirty="0"/>
          </a:p>
        </p:txBody>
      </p:sp>
      <p:sp>
        <p:nvSpPr>
          <p:cNvPr id="13" name="TextBox 12"/>
          <p:cNvSpPr txBox="1"/>
          <p:nvPr/>
        </p:nvSpPr>
        <p:spPr>
          <a:xfrm>
            <a:off x="216479" y="2322493"/>
            <a:ext cx="8851322" cy="9541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6.  Is </a:t>
            </a:r>
            <a:r>
              <a:rPr lang="en-US" sz="2800" dirty="0"/>
              <a:t>the plan based on current </a:t>
            </a:r>
            <a:r>
              <a:rPr lang="en-US" sz="2800" dirty="0" smtClean="0"/>
              <a:t>science (</a:t>
            </a:r>
            <a:r>
              <a:rPr lang="en-US" sz="2800" dirty="0"/>
              <a:t>b</a:t>
            </a:r>
            <a:r>
              <a:rPr lang="en-US" sz="2800" dirty="0" smtClean="0"/>
              <a:t>est </a:t>
            </a:r>
            <a:r>
              <a:rPr lang="en-US" sz="2800" dirty="0"/>
              <a:t>m</a:t>
            </a:r>
            <a:r>
              <a:rPr lang="en-US" sz="2800" dirty="0" smtClean="0"/>
              <a:t>anagement 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   practices, standards, guidelines)?     Describe:</a:t>
            </a:r>
            <a:endParaRPr lang="en-US" sz="1600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216479" y="5276671"/>
            <a:ext cx="8851322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9.  Are corrections or modifications needed to meet 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   proposed outcomes?  Explain:</a:t>
            </a:r>
            <a:endParaRPr lang="en-US" sz="1600" dirty="0" smtClean="0"/>
          </a:p>
          <a:p>
            <a:endParaRPr lang="en-US" sz="1600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216479" y="3429000"/>
            <a:ext cx="8851322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7.  List indicators of project outcomes at this project stage:</a:t>
            </a:r>
            <a:endParaRPr lang="en-US" sz="400" dirty="0" smtClean="0"/>
          </a:p>
          <a:p>
            <a:endParaRPr lang="en-US" sz="400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216479" y="4114800"/>
            <a:ext cx="8851322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8.  Does the project plan / implementation reasonably allow   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   for achieving proposed project outcome(s)?     Explain:</a:t>
            </a:r>
            <a:endParaRPr lang="en-US" sz="400" dirty="0" smtClean="0"/>
          </a:p>
          <a:p>
            <a:endParaRPr lang="en-US" sz="400" dirty="0" smtClean="0"/>
          </a:p>
        </p:txBody>
      </p:sp>
    </p:spTree>
    <p:extLst>
      <p:ext uri="{BB962C8B-B14F-4D97-AF65-F5344CB8AC3E}">
        <p14:creationId xmlns:p14="http://schemas.microsoft.com/office/powerpoint/2010/main" val="2458593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457200" y="381000"/>
            <a:ext cx="8153400" cy="685800"/>
          </a:xfrm>
          <a:prstGeom prst="roundRect">
            <a:avLst>
              <a:gd name="adj" fmla="val 13566"/>
            </a:avLst>
          </a:prstGeom>
          <a:solidFill>
            <a:schemeClr val="bg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Century Gothic" pitchFamily="34" charset="0"/>
              </a:rPr>
              <a:t>Standard </a:t>
            </a:r>
            <a:r>
              <a:rPr lang="en-US" sz="4000" dirty="0" err="1" smtClean="0">
                <a:solidFill>
                  <a:schemeClr val="tx1"/>
                </a:solidFill>
                <a:latin typeface="Century Gothic" pitchFamily="34" charset="0"/>
              </a:rPr>
              <a:t>Eval</a:t>
            </a:r>
            <a:r>
              <a:rPr lang="en-US" sz="4000" dirty="0" smtClean="0">
                <a:solidFill>
                  <a:schemeClr val="tx1"/>
                </a:solidFill>
                <a:latin typeface="Century Gothic" pitchFamily="34" charset="0"/>
              </a:rPr>
              <a:t> Form</a:t>
            </a:r>
            <a:endParaRPr lang="en-US" sz="40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35" y="1371600"/>
            <a:ext cx="4003963" cy="5181600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2836" y="1371600"/>
            <a:ext cx="4003964" cy="518159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/>
          <a:srcRect/>
          <a:stretch/>
        </p:blipFill>
        <p:spPr>
          <a:xfrm>
            <a:off x="2438160" y="2864235"/>
            <a:ext cx="919696" cy="26922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/>
          <a:srcRect/>
          <a:stretch/>
        </p:blipFill>
        <p:spPr>
          <a:xfrm>
            <a:off x="47625" y="1371600"/>
            <a:ext cx="8972550" cy="398145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18060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457200" y="304800"/>
            <a:ext cx="8153400" cy="685800"/>
          </a:xfrm>
          <a:prstGeom prst="roundRect">
            <a:avLst>
              <a:gd name="adj" fmla="val 13566"/>
            </a:avLst>
          </a:prstGeom>
          <a:solidFill>
            <a:schemeClr val="bg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2"/>
                </a:solidFill>
                <a:latin typeface="Century Gothic" pitchFamily="34" charset="0"/>
              </a:rPr>
              <a:t>Getting into the Weeds</a:t>
            </a:r>
            <a:endParaRPr lang="en-US" sz="4000" dirty="0">
              <a:solidFill>
                <a:schemeClr val="tx2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6867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Cloud Callout 1"/>
          <p:cNvSpPr/>
          <p:nvPr/>
        </p:nvSpPr>
        <p:spPr>
          <a:xfrm>
            <a:off x="2209800" y="685800"/>
            <a:ext cx="3733800" cy="1981200"/>
          </a:xfrm>
          <a:prstGeom prst="cloudCallout">
            <a:avLst>
              <a:gd name="adj1" fmla="val -41955"/>
              <a:gd name="adj2" fmla="val 62556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Century Gothic" pitchFamily="34" charset="0"/>
              </a:rPr>
              <a:t>This </a:t>
            </a:r>
            <a:r>
              <a:rPr lang="en-US" sz="3000" dirty="0" smtClean="0">
                <a:solidFill>
                  <a:schemeClr val="tx1"/>
                </a:solidFill>
                <a:latin typeface="Century Gothic" pitchFamily="34" charset="0"/>
              </a:rPr>
              <a:t>seeding looks </a:t>
            </a:r>
            <a:r>
              <a:rPr lang="en-US" sz="3000" dirty="0">
                <a:solidFill>
                  <a:schemeClr val="tx1"/>
                </a:solidFill>
                <a:latin typeface="Century Gothic" pitchFamily="34" charset="0"/>
              </a:rPr>
              <a:t>really successful…</a:t>
            </a:r>
          </a:p>
        </p:txBody>
      </p:sp>
    </p:spTree>
    <p:extLst>
      <p:ext uri="{BB962C8B-B14F-4D97-AF65-F5344CB8AC3E}">
        <p14:creationId xmlns:p14="http://schemas.microsoft.com/office/powerpoint/2010/main" val="1173054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3" name="Oval Callout 2"/>
          <p:cNvSpPr/>
          <p:nvPr/>
        </p:nvSpPr>
        <p:spPr>
          <a:xfrm>
            <a:off x="2286000" y="762000"/>
            <a:ext cx="3429000" cy="1758855"/>
          </a:xfrm>
          <a:prstGeom prst="wedgeEllipseCallout">
            <a:avLst>
              <a:gd name="adj1" fmla="val 54348"/>
              <a:gd name="adj2" fmla="val 63796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Century Gothic" pitchFamily="34" charset="0"/>
              </a:rPr>
              <a:t>This seeding looks really successful…</a:t>
            </a:r>
          </a:p>
        </p:txBody>
      </p:sp>
    </p:spTree>
    <p:extLst>
      <p:ext uri="{BB962C8B-B14F-4D97-AF65-F5344CB8AC3E}">
        <p14:creationId xmlns:p14="http://schemas.microsoft.com/office/powerpoint/2010/main" val="3332907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29778"/>
          </a:xfrm>
          <a:prstGeom prst="rect">
            <a:avLst/>
          </a:prstGeom>
        </p:spPr>
      </p:pic>
      <p:sp>
        <p:nvSpPr>
          <p:cNvPr id="7" name="Oval Callout 6"/>
          <p:cNvSpPr/>
          <p:nvPr/>
        </p:nvSpPr>
        <p:spPr>
          <a:xfrm>
            <a:off x="2631058" y="322996"/>
            <a:ext cx="2971799" cy="1734404"/>
          </a:xfrm>
          <a:prstGeom prst="wedgeEllipseCallout">
            <a:avLst>
              <a:gd name="adj1" fmla="val 61975"/>
              <a:gd name="adj2" fmla="val 78525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  <a:latin typeface="Century Gothic" pitchFamily="34" charset="0"/>
              </a:rPr>
              <a:t>Here is a challenge we had…</a:t>
            </a:r>
          </a:p>
        </p:txBody>
      </p:sp>
      <p:sp>
        <p:nvSpPr>
          <p:cNvPr id="6" name="Oval Callout 5"/>
          <p:cNvSpPr/>
          <p:nvPr/>
        </p:nvSpPr>
        <p:spPr>
          <a:xfrm>
            <a:off x="5638800" y="152400"/>
            <a:ext cx="3476626" cy="1734404"/>
          </a:xfrm>
          <a:prstGeom prst="wedgeEllipseCallout">
            <a:avLst>
              <a:gd name="adj1" fmla="val -28098"/>
              <a:gd name="adj2" fmla="val 90712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  <a:latin typeface="Century Gothic" pitchFamily="34" charset="0"/>
              </a:rPr>
              <a:t>Here is what we found worked…</a:t>
            </a:r>
          </a:p>
        </p:txBody>
      </p:sp>
    </p:spTree>
    <p:extLst>
      <p:ext uri="{BB962C8B-B14F-4D97-AF65-F5344CB8AC3E}">
        <p14:creationId xmlns:p14="http://schemas.microsoft.com/office/powerpoint/2010/main" val="3986008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00" y="1828800"/>
            <a:ext cx="8903435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4365" y="1828800"/>
            <a:ext cx="8903435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3" name="Group 2"/>
          <p:cNvGrpSpPr/>
          <p:nvPr/>
        </p:nvGrpSpPr>
        <p:grpSpPr>
          <a:xfrm>
            <a:off x="304800" y="380999"/>
            <a:ext cx="8686800" cy="6248401"/>
            <a:chOff x="304800" y="380999"/>
            <a:chExt cx="8686800" cy="6248401"/>
          </a:xfrm>
        </p:grpSpPr>
        <p:grpSp>
          <p:nvGrpSpPr>
            <p:cNvPr id="4" name="Group 3"/>
            <p:cNvGrpSpPr/>
            <p:nvPr/>
          </p:nvGrpSpPr>
          <p:grpSpPr>
            <a:xfrm>
              <a:off x="381000" y="5459849"/>
              <a:ext cx="8610600" cy="1169551"/>
              <a:chOff x="459318" y="4459129"/>
              <a:chExt cx="8530871" cy="1169551"/>
            </a:xfrm>
          </p:grpSpPr>
          <p:sp>
            <p:nvSpPr>
              <p:cNvPr id="23556" name="Line 4"/>
              <p:cNvSpPr>
                <a:spLocks noChangeShapeType="1"/>
              </p:cNvSpPr>
              <p:nvPr/>
            </p:nvSpPr>
            <p:spPr bwMode="auto">
              <a:xfrm flipV="1">
                <a:off x="569587" y="4942880"/>
                <a:ext cx="796763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Text Box 2"/>
              <p:cNvSpPr txBox="1">
                <a:spLocks noChangeArrowheads="1"/>
              </p:cNvSpPr>
              <p:nvPr/>
            </p:nvSpPr>
            <p:spPr bwMode="auto">
              <a:xfrm>
                <a:off x="459318" y="4459129"/>
                <a:ext cx="8530871" cy="11695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000" dirty="0" smtClean="0">
                    <a:solidFill>
                      <a:prstClr val="black"/>
                    </a:solidFill>
                    <a:latin typeface="Century Gothic" pitchFamily="34" charset="0"/>
                    <a:cs typeface="Lacuna Regular"/>
                  </a:rPr>
                  <a:t>Wade  Johnson  -  MN DNR 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 dirty="0" smtClean="0">
                  <a:solidFill>
                    <a:prstClr val="black"/>
                  </a:solidFill>
                  <a:latin typeface="Century Gothic" pitchFamily="34" charset="0"/>
                  <a:cs typeface="Lacuna Regular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000" dirty="0" smtClean="0">
                    <a:solidFill>
                      <a:prstClr val="black"/>
                    </a:solidFill>
                    <a:latin typeface="Century Gothic" pitchFamily="34" charset="0"/>
                    <a:cs typeface="Lacuna Regular"/>
                  </a:rPr>
                  <a:t>Outdoor Heritage Council   February, 14  2014</a:t>
                </a:r>
                <a:endParaRPr lang="en-US" sz="3000" dirty="0">
                  <a:solidFill>
                    <a:prstClr val="black"/>
                  </a:solidFill>
                  <a:latin typeface="Century Gothic" pitchFamily="34" charset="0"/>
                  <a:cs typeface="Lacuna Regular"/>
                </a:endParaRPr>
              </a:p>
            </p:txBody>
          </p:sp>
        </p:grpSp>
        <p:sp>
          <p:nvSpPr>
            <p:cNvPr id="12" name="Rounded Rectangle 11"/>
            <p:cNvSpPr/>
            <p:nvPr/>
          </p:nvSpPr>
          <p:spPr>
            <a:xfrm>
              <a:off x="304800" y="380999"/>
              <a:ext cx="8458200" cy="1295401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4800" dirty="0" smtClean="0">
                  <a:solidFill>
                    <a:schemeClr val="tx2"/>
                  </a:solidFill>
                  <a:latin typeface="Century Gothic" pitchFamily="34" charset="0"/>
                </a:rPr>
                <a:t>Legacy Fund Restoration Evaluations</a:t>
              </a:r>
              <a:endParaRPr lang="en-US" sz="4800" dirty="0">
                <a:solidFill>
                  <a:schemeClr val="tx2"/>
                </a:solidFill>
                <a:latin typeface="Century Gothic" pitchFamily="34" charset="0"/>
              </a:endParaRPr>
            </a:p>
          </p:txBody>
        </p:sp>
        <p:pic>
          <p:nvPicPr>
            <p:cNvPr id="16" name="Picture 15" descr="BWSR logo color.png"/>
            <p:cNvPicPr/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5267" t="-3667" r="-4549" b="-3131"/>
            <a:stretch/>
          </p:blipFill>
          <p:spPr>
            <a:xfrm>
              <a:off x="7264617" y="3989084"/>
              <a:ext cx="1054714" cy="1312948"/>
            </a:xfrm>
            <a:prstGeom prst="rect">
              <a:avLst/>
            </a:prstGeom>
            <a:ln w="127000" cap="rnd">
              <a:solidFill>
                <a:srgbClr val="FFFFFF"/>
              </a:solidFill>
            </a:ln>
            <a:effectLst>
              <a:outerShdw blurRad="76200" dist="95250" dir="10500000" sx="97000" sy="23000" kx="900000" algn="br" rotWithShape="0">
                <a:srgbClr val="000000">
                  <a:alpha val="20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5772" t="-4679" r="-6018" b="-5303"/>
            <a:stretch/>
          </p:blipFill>
          <p:spPr>
            <a:xfrm>
              <a:off x="710319" y="3978322"/>
              <a:ext cx="1000902" cy="1312948"/>
            </a:xfrm>
            <a:prstGeom prst="rect">
              <a:avLst/>
            </a:prstGeom>
            <a:ln w="127000" cap="rnd">
              <a:solidFill>
                <a:srgbClr val="FFFFFF"/>
              </a:solidFill>
            </a:ln>
            <a:effectLst>
              <a:outerShdw blurRad="76200" dist="95250" dir="10500000" sx="97000" sy="23000" kx="900000" algn="br" rotWithShape="0">
                <a:srgbClr val="000000">
                  <a:alpha val="20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10208" y="3962400"/>
              <a:ext cx="2355421" cy="1334471"/>
            </a:xfrm>
            <a:prstGeom prst="rect">
              <a:avLst/>
            </a:prstGeom>
            <a:ln w="127000" cap="rnd">
              <a:solidFill>
                <a:srgbClr val="FFFFFF"/>
              </a:solidFill>
            </a:ln>
            <a:effectLst>
              <a:outerShdw blurRad="76200" dist="95250" dir="10500000" sx="97000" sy="23000" kx="900000" algn="br" rotWithShape="0">
                <a:srgbClr val="000000">
                  <a:alpha val="20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3460904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11"/>
            <a:ext cx="9144000" cy="68297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/>
          <a:stretch/>
        </p:blipFill>
        <p:spPr>
          <a:xfrm>
            <a:off x="0" y="14111"/>
            <a:ext cx="9143999" cy="6829778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304800" y="381000"/>
            <a:ext cx="8610600" cy="685800"/>
          </a:xfrm>
          <a:prstGeom prst="roundRect">
            <a:avLst>
              <a:gd name="adj" fmla="val 13566"/>
            </a:avLst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dirty="0" smtClean="0">
                <a:solidFill>
                  <a:schemeClr val="tx2"/>
                </a:solidFill>
                <a:latin typeface="Century Gothic" pitchFamily="34" charset="0"/>
              </a:rPr>
              <a:t>Facilitate Continuous Improvement</a:t>
            </a:r>
            <a:endParaRPr lang="en-US" sz="3800" dirty="0">
              <a:solidFill>
                <a:schemeClr val="tx2"/>
              </a:solidFill>
              <a:latin typeface="Century Gothic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85800" y="5715000"/>
            <a:ext cx="6248400" cy="713955"/>
          </a:xfrm>
          <a:prstGeom prst="roundRect">
            <a:avLst>
              <a:gd name="adj" fmla="val 4985"/>
            </a:avLst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600" i="1" dirty="0" smtClean="0">
                <a:solidFill>
                  <a:schemeClr val="tx1"/>
                </a:solidFill>
                <a:latin typeface="Century Gothic" pitchFamily="34" charset="0"/>
              </a:rPr>
              <a:t>Feedback Lessons </a:t>
            </a:r>
            <a:r>
              <a:rPr lang="en-US" sz="3600" i="1" dirty="0">
                <a:solidFill>
                  <a:schemeClr val="tx1"/>
                </a:solidFill>
                <a:latin typeface="Century Gothic" pitchFamily="34" charset="0"/>
              </a:rPr>
              <a:t>L</a:t>
            </a:r>
            <a:r>
              <a:rPr lang="en-US" sz="3600" i="1" dirty="0" smtClean="0">
                <a:solidFill>
                  <a:schemeClr val="tx1"/>
                </a:solidFill>
                <a:latin typeface="Century Gothic" pitchFamily="34" charset="0"/>
              </a:rPr>
              <a:t>earned</a:t>
            </a:r>
            <a:endParaRPr lang="en-US" sz="3600" i="1" dirty="0">
              <a:solidFill>
                <a:schemeClr val="tx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1038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4800" y="381000"/>
            <a:ext cx="8610600" cy="685800"/>
          </a:xfrm>
          <a:prstGeom prst="roundRect">
            <a:avLst>
              <a:gd name="adj" fmla="val 13566"/>
            </a:avLst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dirty="0" smtClean="0">
                <a:solidFill>
                  <a:schemeClr val="tx2"/>
                </a:solidFill>
                <a:latin typeface="Century Gothic" pitchFamily="34" charset="0"/>
              </a:rPr>
              <a:t>Facilitate Continuous Improvement</a:t>
            </a:r>
            <a:endParaRPr lang="en-US" sz="3800" dirty="0">
              <a:solidFill>
                <a:schemeClr val="tx2"/>
              </a:solidFill>
              <a:latin typeface="Century Gothic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57201" y="5105400"/>
            <a:ext cx="8229598" cy="1192176"/>
          </a:xfrm>
          <a:prstGeom prst="roundRect">
            <a:avLst>
              <a:gd name="adj" fmla="val 4985"/>
            </a:avLst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500" i="1" dirty="0" smtClean="0">
                <a:solidFill>
                  <a:schemeClr val="tx1"/>
                </a:solidFill>
                <a:latin typeface="Century Gothic" pitchFamily="34" charset="0"/>
              </a:rPr>
              <a:t>Disseminate Restoration Outcomes Support Technical Assistance Training</a:t>
            </a:r>
            <a:endParaRPr lang="en-US" sz="3500" i="1" dirty="0">
              <a:solidFill>
                <a:schemeClr val="tx1"/>
              </a:solidFill>
              <a:latin typeface="Century Gothic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83" y="1751318"/>
            <a:ext cx="3771900" cy="16052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099" y="1862041"/>
            <a:ext cx="4076701" cy="29837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099" y="1828799"/>
            <a:ext cx="4076700" cy="3017039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457200" y="3810000"/>
            <a:ext cx="3886200" cy="685800"/>
          </a:xfrm>
          <a:prstGeom prst="roundRect">
            <a:avLst>
              <a:gd name="adj" fmla="val 4985"/>
            </a:avLst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600" dirty="0" smtClean="0">
                <a:solidFill>
                  <a:schemeClr val="tx1"/>
                </a:solidFill>
                <a:latin typeface="Century Gothic" pitchFamily="34" charset="0"/>
              </a:rPr>
              <a:t>BWSR Academy</a:t>
            </a:r>
            <a:endParaRPr lang="en-US" sz="3600" dirty="0">
              <a:solidFill>
                <a:schemeClr val="tx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6856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4800" y="381000"/>
            <a:ext cx="8610600" cy="685800"/>
          </a:xfrm>
          <a:prstGeom prst="roundRect">
            <a:avLst>
              <a:gd name="adj" fmla="val 13566"/>
            </a:avLst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dirty="0" smtClean="0">
                <a:solidFill>
                  <a:schemeClr val="tx2"/>
                </a:solidFill>
                <a:latin typeface="Century Gothic" pitchFamily="34" charset="0"/>
              </a:rPr>
              <a:t>Facilitate Continuous Improvement</a:t>
            </a:r>
            <a:endParaRPr lang="en-US" sz="3800" dirty="0">
              <a:solidFill>
                <a:schemeClr val="tx2"/>
              </a:solidFill>
              <a:latin typeface="Century Gothic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57200" y="5056224"/>
            <a:ext cx="8305800" cy="1268376"/>
          </a:xfrm>
          <a:prstGeom prst="roundRect">
            <a:avLst>
              <a:gd name="adj" fmla="val 4985"/>
            </a:avLst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500" i="1" dirty="0" smtClean="0">
                <a:solidFill>
                  <a:schemeClr val="tx1"/>
                </a:solidFill>
                <a:latin typeface="Century Gothic" pitchFamily="34" charset="0"/>
              </a:rPr>
              <a:t>Promote Best Practices in Restoration Planning and Documentation</a:t>
            </a:r>
            <a:endParaRPr lang="en-US" sz="3500" i="1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70858" y="1474824"/>
            <a:ext cx="8305800" cy="1115976"/>
          </a:xfrm>
          <a:prstGeom prst="roundRect">
            <a:avLst>
              <a:gd name="adj" fmla="val 4985"/>
            </a:avLst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500" dirty="0" smtClean="0">
                <a:solidFill>
                  <a:schemeClr val="tx1"/>
                </a:solidFill>
                <a:latin typeface="Century Gothic" pitchFamily="34" charset="0"/>
              </a:rPr>
              <a:t>Project Data Templates / Examples Simple, Concise, USABLE  </a:t>
            </a:r>
            <a:endParaRPr lang="en-US" sz="35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2748" y="2075793"/>
            <a:ext cx="5688052" cy="2819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6398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>
                <a:latin typeface="Century Gothic" pitchFamily="34" charset="0"/>
              </a:rPr>
              <a:t>Tatley</a:t>
            </a:r>
            <a:r>
              <a:rPr lang="en-US" dirty="0" smtClean="0">
                <a:latin typeface="Century Gothic" pitchFamily="34" charset="0"/>
              </a:rPr>
              <a:t> WMA, MN DNR</a:t>
            </a:r>
            <a:endParaRPr lang="en-US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0321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>
                <a:latin typeface="Century Gothic" pitchFamily="34" charset="0"/>
              </a:rPr>
              <a:t>Tatley</a:t>
            </a:r>
            <a:r>
              <a:rPr lang="en-US" dirty="0" smtClean="0">
                <a:latin typeface="Century Gothic" pitchFamily="34" charset="0"/>
              </a:rPr>
              <a:t> WMA, MN DNR</a:t>
            </a:r>
            <a:endParaRPr lang="en-US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738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>
                <a:latin typeface="Century Gothic" pitchFamily="34" charset="0"/>
              </a:rPr>
              <a:t>Tatley</a:t>
            </a:r>
            <a:r>
              <a:rPr lang="en-US" dirty="0" smtClean="0">
                <a:latin typeface="Century Gothic" pitchFamily="34" charset="0"/>
              </a:rPr>
              <a:t> WMA, MN DNR</a:t>
            </a:r>
            <a:endParaRPr lang="en-US" dirty="0">
              <a:latin typeface="Century Gothic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11"/>
            <a:ext cx="9144000" cy="6829778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609600" y="533400"/>
            <a:ext cx="7924800" cy="762000"/>
          </a:xfrm>
          <a:prstGeom prst="roundRect">
            <a:avLst>
              <a:gd name="adj" fmla="val 13566"/>
            </a:avLst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dirty="0" smtClean="0">
                <a:solidFill>
                  <a:schemeClr val="tx1"/>
                </a:solidFill>
                <a:latin typeface="Century Gothic" pitchFamily="34" charset="0"/>
              </a:rPr>
              <a:t>NE Forest, Conifer </a:t>
            </a:r>
            <a:r>
              <a:rPr lang="en-US" sz="3800" dirty="0" err="1" smtClean="0">
                <a:solidFill>
                  <a:schemeClr val="tx1"/>
                </a:solidFill>
                <a:latin typeface="Century Gothic" pitchFamily="34" charset="0"/>
              </a:rPr>
              <a:t>Regen</a:t>
            </a:r>
            <a:r>
              <a:rPr lang="en-US" sz="3800" dirty="0" smtClean="0">
                <a:solidFill>
                  <a:schemeClr val="tx1"/>
                </a:solidFill>
                <a:latin typeface="Century Gothic" pitchFamily="34" charset="0"/>
              </a:rPr>
              <a:t> - TNC</a:t>
            </a:r>
          </a:p>
        </p:txBody>
      </p:sp>
    </p:spTree>
    <p:extLst>
      <p:ext uri="{BB962C8B-B14F-4D97-AF65-F5344CB8AC3E}">
        <p14:creationId xmlns:p14="http://schemas.microsoft.com/office/powerpoint/2010/main" val="2500009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7214"/>
            <a:ext cx="9144000" cy="68297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Century Gothic" pitchFamily="34" charset="0"/>
              </a:rPr>
              <a:t>Lake Maria WMA, </a:t>
            </a:r>
          </a:p>
          <a:p>
            <a:r>
              <a:rPr lang="en-US" dirty="0" smtClean="0">
                <a:latin typeface="Century Gothic" pitchFamily="34" charset="0"/>
              </a:rPr>
              <a:t>MN Waterfowl Association</a:t>
            </a:r>
            <a:endParaRPr lang="en-US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6251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457200" y="381000"/>
            <a:ext cx="8382000" cy="762000"/>
          </a:xfrm>
          <a:prstGeom prst="roundRect">
            <a:avLst>
              <a:gd name="adj" fmla="val 13566"/>
            </a:avLst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err="1">
                <a:solidFill>
                  <a:schemeClr val="tx1"/>
                </a:solidFill>
                <a:latin typeface="Century Gothic" pitchFamily="34" charset="0"/>
              </a:rPr>
              <a:t>Rollie</a:t>
            </a:r>
            <a:r>
              <a:rPr lang="en-US" sz="4000" dirty="0">
                <a:solidFill>
                  <a:schemeClr val="tx1"/>
                </a:solidFill>
                <a:latin typeface="Century Gothic" pitchFamily="34" charset="0"/>
              </a:rPr>
              <a:t> Johnson Island – CPL Grant </a:t>
            </a:r>
          </a:p>
        </p:txBody>
      </p:sp>
    </p:spTree>
    <p:extLst>
      <p:ext uri="{BB962C8B-B14F-4D97-AF65-F5344CB8AC3E}">
        <p14:creationId xmlns:p14="http://schemas.microsoft.com/office/powerpoint/2010/main" val="3359234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35284" y="1905000"/>
            <a:ext cx="9607884" cy="34467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ounded Rectangle 3"/>
          <p:cNvSpPr/>
          <p:nvPr/>
        </p:nvSpPr>
        <p:spPr>
          <a:xfrm>
            <a:off x="457200" y="381000"/>
            <a:ext cx="8382000" cy="762000"/>
          </a:xfrm>
          <a:prstGeom prst="roundRect">
            <a:avLst>
              <a:gd name="adj" fmla="val 13566"/>
            </a:avLst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err="1">
                <a:solidFill>
                  <a:schemeClr val="tx1"/>
                </a:solidFill>
                <a:latin typeface="Century Gothic" pitchFamily="34" charset="0"/>
              </a:rPr>
              <a:t>Rollie</a:t>
            </a:r>
            <a:r>
              <a:rPr lang="en-US" sz="4000" dirty="0">
                <a:solidFill>
                  <a:schemeClr val="tx1"/>
                </a:solidFill>
                <a:latin typeface="Century Gothic" pitchFamily="34" charset="0"/>
              </a:rPr>
              <a:t> Johnson Island – CPL Grant </a:t>
            </a:r>
          </a:p>
        </p:txBody>
      </p:sp>
    </p:spTree>
    <p:extLst>
      <p:ext uri="{BB962C8B-B14F-4D97-AF65-F5344CB8AC3E}">
        <p14:creationId xmlns:p14="http://schemas.microsoft.com/office/powerpoint/2010/main" val="1376011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00" y="0"/>
            <a:ext cx="8991600" cy="68580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52400" y="304800"/>
            <a:ext cx="8991600" cy="1143000"/>
          </a:xfrm>
          <a:prstGeom prst="roundRect">
            <a:avLst>
              <a:gd name="adj" fmla="val 13566"/>
            </a:avLst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chemeClr val="tx1"/>
                </a:solidFill>
                <a:latin typeface="Century Gothic" pitchFamily="34" charset="0"/>
              </a:rPr>
              <a:t>Metro Big Rivers (Great River Greening) – Cherokee Park</a:t>
            </a:r>
            <a:endParaRPr lang="en-US" sz="3600" dirty="0">
              <a:solidFill>
                <a:schemeClr val="tx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8330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29400" y="1667408"/>
            <a:ext cx="1752600" cy="1447931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381000" y="380999"/>
            <a:ext cx="8382000" cy="129540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800" dirty="0" smtClean="0">
                <a:solidFill>
                  <a:schemeClr val="tx2"/>
                </a:solidFill>
                <a:latin typeface="Century Gothic" pitchFamily="34" charset="0"/>
              </a:rPr>
              <a:t>Legacy Fund Restoration Evaluations</a:t>
            </a:r>
            <a:endParaRPr lang="en-US" sz="4800" dirty="0">
              <a:solidFill>
                <a:schemeClr val="tx2"/>
              </a:solidFill>
              <a:latin typeface="Century Gothic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1981200"/>
            <a:ext cx="6324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>
              <a:buFont typeface="Arial" pitchFamily="34" charset="0"/>
              <a:buChar char="•"/>
            </a:pPr>
            <a:r>
              <a:rPr lang="en-US" sz="3600" dirty="0" smtClean="0"/>
              <a:t>Evaluation is Essential to “</a:t>
            </a:r>
            <a:r>
              <a:rPr lang="en-US" sz="3600" i="1" dirty="0" smtClean="0"/>
              <a:t>Hitting the Target”</a:t>
            </a:r>
          </a:p>
          <a:p>
            <a:pPr marL="571500" lvl="0" indent="-571500">
              <a:buFont typeface="Arial" pitchFamily="34" charset="0"/>
              <a:buChar char="•"/>
            </a:pPr>
            <a:endParaRPr lang="en-US" sz="3600" dirty="0" smtClean="0"/>
          </a:p>
          <a:p>
            <a:pPr marL="571500" lvl="0" indent="-571500">
              <a:buFont typeface="Arial" pitchFamily="34" charset="0"/>
              <a:buChar char="•"/>
            </a:pPr>
            <a:r>
              <a:rPr lang="en-US" sz="3600" dirty="0" smtClean="0"/>
              <a:t>Establish Effectiveness </a:t>
            </a:r>
            <a:r>
              <a:rPr lang="en-US" sz="3600" dirty="0"/>
              <a:t>of </a:t>
            </a:r>
            <a:r>
              <a:rPr lang="en-US" sz="3600" dirty="0" smtClean="0"/>
              <a:t>Restorations</a:t>
            </a:r>
          </a:p>
          <a:p>
            <a:pPr marL="571500" lvl="0" indent="-571500">
              <a:buFont typeface="Arial" pitchFamily="34" charset="0"/>
              <a:buChar char="•"/>
            </a:pPr>
            <a:endParaRPr lang="en-US" sz="3600" dirty="0" smtClean="0"/>
          </a:p>
          <a:p>
            <a:pPr marL="571500" lvl="0" indent="-571500">
              <a:buFont typeface="Arial" pitchFamily="34" charset="0"/>
              <a:buChar char="•"/>
            </a:pPr>
            <a:r>
              <a:rPr lang="en-US" sz="3600" dirty="0" smtClean="0"/>
              <a:t>Facilitate </a:t>
            </a:r>
            <a:r>
              <a:rPr lang="en-US" sz="3600" dirty="0"/>
              <a:t>C</a:t>
            </a:r>
            <a:r>
              <a:rPr lang="en-US" sz="3600" dirty="0" smtClean="0"/>
              <a:t>ontinuous Improvement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578"/>
          <a:stretch/>
        </p:blipFill>
        <p:spPr>
          <a:xfrm>
            <a:off x="6553200" y="3352800"/>
            <a:ext cx="1600200" cy="13359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49496" y="5105400"/>
            <a:ext cx="1756243" cy="152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 rot="19693424">
            <a:off x="6137103" y="4949164"/>
            <a:ext cx="161417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 dirty="0" smtClean="0">
                <a:latin typeface="Century Gothic" pitchFamily="34" charset="0"/>
              </a:rPr>
              <a:t>Restoration Effectiveness</a:t>
            </a:r>
            <a:endParaRPr lang="en-US" sz="1700" b="1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4661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457200" y="381000"/>
            <a:ext cx="8382000" cy="762000"/>
          </a:xfrm>
          <a:prstGeom prst="roundRect">
            <a:avLst>
              <a:gd name="adj" fmla="val 13566"/>
            </a:avLst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smtClean="0">
                <a:solidFill>
                  <a:schemeClr val="tx1"/>
                </a:solidFill>
                <a:latin typeface="Century Gothic" pitchFamily="34" charset="0"/>
              </a:rPr>
              <a:t>Trout Unlimited – W Indian Creek </a:t>
            </a:r>
            <a:endParaRPr lang="en-US" sz="4000" dirty="0">
              <a:solidFill>
                <a:schemeClr val="tx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6203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457200" y="152400"/>
            <a:ext cx="8382000" cy="1219200"/>
          </a:xfrm>
          <a:prstGeom prst="roundRect">
            <a:avLst>
              <a:gd name="adj" fmla="val 13566"/>
            </a:avLst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Century Gothic" pitchFamily="34" charset="0"/>
              </a:rPr>
              <a:t>Anoka Sand Plain, Great River Greening – </a:t>
            </a:r>
            <a:r>
              <a:rPr lang="en-US" sz="3600" dirty="0" err="1" smtClean="0">
                <a:solidFill>
                  <a:schemeClr val="tx1"/>
                </a:solidFill>
                <a:latin typeface="Century Gothic" pitchFamily="34" charset="0"/>
              </a:rPr>
              <a:t>Beklin</a:t>
            </a:r>
            <a:r>
              <a:rPr lang="en-US" sz="3600" dirty="0" smtClean="0">
                <a:solidFill>
                  <a:schemeClr val="tx1"/>
                </a:solidFill>
                <a:latin typeface="Century Gothic" pitchFamily="34" charset="0"/>
              </a:rPr>
              <a:t> Homestead WMA</a:t>
            </a:r>
            <a:endParaRPr lang="en-US" sz="3600" dirty="0">
              <a:solidFill>
                <a:schemeClr val="tx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9042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28600" y="76200"/>
            <a:ext cx="8610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Century Gothic" pitchFamily="34" charset="0"/>
              </a:rPr>
              <a:t>Shallow Lakes - Ducks </a:t>
            </a:r>
            <a:r>
              <a:rPr lang="en-US" dirty="0">
                <a:latin typeface="Century Gothic" pitchFamily="34" charset="0"/>
              </a:rPr>
              <a:t>Unlimited/MN </a:t>
            </a:r>
            <a:r>
              <a:rPr lang="en-US" dirty="0" smtClean="0">
                <a:latin typeface="Century Gothic" pitchFamily="34" charset="0"/>
              </a:rPr>
              <a:t>DNR </a:t>
            </a:r>
            <a:r>
              <a:rPr lang="en-US" dirty="0" err="1" smtClean="0">
                <a:latin typeface="Century Gothic" pitchFamily="34" charset="0"/>
              </a:rPr>
              <a:t>Fenmont</a:t>
            </a:r>
            <a:r>
              <a:rPr lang="en-US" dirty="0" smtClean="0">
                <a:latin typeface="Century Gothic" pitchFamily="34" charset="0"/>
              </a:rPr>
              <a:t> WMA</a:t>
            </a:r>
            <a:endParaRPr lang="en-US" dirty="0">
              <a:latin typeface="Century Gothic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5238"/>
            <a:ext cx="18288000" cy="5672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374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1.11111E-6 L -0.99392 1.11111E-6 " pathEditMode="relative" rAng="0" ptsTypes="AA">
                                      <p:cBhvr>
                                        <p:cTn id="6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70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29400" y="1667408"/>
            <a:ext cx="1752600" cy="1447931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381000" y="380999"/>
            <a:ext cx="8382000" cy="129540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800" dirty="0" smtClean="0">
                <a:solidFill>
                  <a:schemeClr val="tx2"/>
                </a:solidFill>
                <a:latin typeface="Century Gothic" pitchFamily="34" charset="0"/>
              </a:rPr>
              <a:t>Restoration Evaluations</a:t>
            </a:r>
            <a:endParaRPr lang="en-US" sz="4800" dirty="0">
              <a:solidFill>
                <a:schemeClr val="tx2"/>
              </a:solidFill>
              <a:latin typeface="Century Gothic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1981200"/>
            <a:ext cx="63246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>
              <a:buFont typeface="Arial" pitchFamily="34" charset="0"/>
              <a:buChar char="•"/>
            </a:pPr>
            <a:r>
              <a:rPr lang="en-US" sz="3600" i="1" dirty="0" smtClean="0"/>
              <a:t>Hit the Target </a:t>
            </a:r>
          </a:p>
          <a:p>
            <a:pPr marL="571500" lvl="0" indent="-571500">
              <a:buFont typeface="Arial" pitchFamily="34" charset="0"/>
              <a:buChar char="•"/>
            </a:pPr>
            <a:endParaRPr lang="en-US" sz="3600" dirty="0" smtClean="0"/>
          </a:p>
          <a:p>
            <a:pPr marL="571500" lvl="0" indent="-571500">
              <a:buFont typeface="Arial" pitchFamily="34" charset="0"/>
              <a:buChar char="•"/>
            </a:pPr>
            <a:endParaRPr lang="en-US" sz="3600" dirty="0" smtClean="0"/>
          </a:p>
          <a:p>
            <a:pPr marL="571500" lvl="0" indent="-571500">
              <a:buFont typeface="Arial" pitchFamily="34" charset="0"/>
              <a:buChar char="•"/>
            </a:pPr>
            <a:r>
              <a:rPr lang="en-US" sz="3600" dirty="0" smtClean="0"/>
              <a:t>Effective Restorations</a:t>
            </a:r>
          </a:p>
          <a:p>
            <a:pPr marL="571500" lvl="0" indent="-571500">
              <a:buFont typeface="Arial" pitchFamily="34" charset="0"/>
              <a:buChar char="•"/>
            </a:pPr>
            <a:endParaRPr lang="en-US" sz="3600" dirty="0" smtClean="0"/>
          </a:p>
          <a:p>
            <a:pPr marL="571500" lvl="0" indent="-571500">
              <a:buFont typeface="Arial" pitchFamily="34" charset="0"/>
              <a:buChar char="•"/>
            </a:pPr>
            <a:endParaRPr lang="en-US" sz="3600" dirty="0" smtClean="0"/>
          </a:p>
          <a:p>
            <a:pPr marL="571500" lvl="0" indent="-571500">
              <a:buFont typeface="Arial" pitchFamily="34" charset="0"/>
              <a:buChar char="•"/>
            </a:pPr>
            <a:r>
              <a:rPr lang="en-US" sz="3600" dirty="0" smtClean="0"/>
              <a:t>Continuous Improvement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578"/>
          <a:stretch/>
        </p:blipFill>
        <p:spPr>
          <a:xfrm>
            <a:off x="6553200" y="3352800"/>
            <a:ext cx="1600200" cy="13359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49496" y="5105400"/>
            <a:ext cx="1756243" cy="152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 rot="19693424">
            <a:off x="6137103" y="4949164"/>
            <a:ext cx="161417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 dirty="0" smtClean="0">
                <a:latin typeface="Century Gothic" pitchFamily="34" charset="0"/>
              </a:rPr>
              <a:t>Restoration Effectiveness</a:t>
            </a:r>
            <a:endParaRPr lang="en-US" sz="1700" b="1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5780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01" y="1207138"/>
            <a:ext cx="8839200" cy="2921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5" descr="BWSR logo color.png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267" t="-3667" r="-4549" b="-3131"/>
          <a:stretch/>
        </p:blipFill>
        <p:spPr>
          <a:xfrm>
            <a:off x="7264617" y="3657600"/>
            <a:ext cx="1054714" cy="131294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grpSp>
        <p:nvGrpSpPr>
          <p:cNvPr id="4" name="Group 3"/>
          <p:cNvGrpSpPr/>
          <p:nvPr/>
        </p:nvGrpSpPr>
        <p:grpSpPr>
          <a:xfrm>
            <a:off x="533400" y="5715000"/>
            <a:ext cx="8187939" cy="830997"/>
            <a:chOff x="534812" y="4419600"/>
            <a:chExt cx="8112125" cy="830997"/>
          </a:xfrm>
        </p:grpSpPr>
        <p:sp>
          <p:nvSpPr>
            <p:cNvPr id="23554" name="Text Box 2"/>
            <p:cNvSpPr txBox="1">
              <a:spLocks noChangeArrowheads="1"/>
            </p:cNvSpPr>
            <p:nvPr/>
          </p:nvSpPr>
          <p:spPr bwMode="auto">
            <a:xfrm>
              <a:off x="534812" y="4419600"/>
              <a:ext cx="8112125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 smtClean="0">
                  <a:solidFill>
                    <a:prstClr val="black"/>
                  </a:solidFill>
                  <a:latin typeface="Century Gothic" pitchFamily="34" charset="0"/>
                  <a:cs typeface="Lacuna Regular"/>
                </a:rPr>
                <a:t>Wade  Johnson  -  Restoration Evaluation Coordinator,  MN  DNR 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800" dirty="0">
                <a:solidFill>
                  <a:prstClr val="black"/>
                </a:solidFill>
                <a:latin typeface="Century Gothic" pitchFamily="34" charset="0"/>
                <a:cs typeface="Lacuna Regular"/>
                <a:hlinkClick r:id="rId5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 smtClean="0">
                  <a:solidFill>
                    <a:prstClr val="black"/>
                  </a:solidFill>
                  <a:latin typeface="Century Gothic" pitchFamily="34" charset="0"/>
                  <a:cs typeface="Lacuna Regular"/>
                  <a:hlinkClick r:id="rId5"/>
                </a:rPr>
                <a:t>Wade.A.Johnson@state.mn.us</a:t>
              </a:r>
              <a:r>
                <a:rPr lang="en-US" sz="2000" dirty="0" smtClean="0">
                  <a:solidFill>
                    <a:prstClr val="black"/>
                  </a:solidFill>
                  <a:latin typeface="Century Gothic" pitchFamily="34" charset="0"/>
                  <a:cs typeface="Lacuna Regular"/>
                </a:rPr>
                <a:t>                               651 . 259 . 5075</a:t>
              </a:r>
            </a:p>
          </p:txBody>
        </p:sp>
        <p:sp>
          <p:nvSpPr>
            <p:cNvPr id="23556" name="Line 4"/>
            <p:cNvSpPr>
              <a:spLocks noChangeShapeType="1"/>
            </p:cNvSpPr>
            <p:nvPr/>
          </p:nvSpPr>
          <p:spPr bwMode="auto">
            <a:xfrm>
              <a:off x="610306" y="4800600"/>
              <a:ext cx="79269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prstClr val="black"/>
                </a:solidFill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772" t="-4679" r="-6018" b="-5303"/>
          <a:stretch/>
        </p:blipFill>
        <p:spPr>
          <a:xfrm>
            <a:off x="710319" y="3657600"/>
            <a:ext cx="1000902" cy="131294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7" name="Picture 16" descr="legacy_logo-Horizontal_rgb.jpg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74907" y="3694729"/>
            <a:ext cx="2626024" cy="133447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4" name="Rectangle 7"/>
          <p:cNvSpPr txBox="1">
            <a:spLocks noChangeArrowheads="1"/>
          </p:cNvSpPr>
          <p:nvPr/>
        </p:nvSpPr>
        <p:spPr>
          <a:xfrm>
            <a:off x="411219" y="152400"/>
            <a:ext cx="8153400" cy="114300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en-US" sz="3600" dirty="0" smtClean="0">
                <a:solidFill>
                  <a:prstClr val="black"/>
                </a:solidFill>
                <a:cs typeface="Copperplate Gothic Light"/>
              </a:rPr>
              <a:t>Thank You</a:t>
            </a:r>
            <a:endParaRPr lang="en-US" sz="3600" dirty="0">
              <a:solidFill>
                <a:prstClr val="black"/>
              </a:solidFill>
              <a:cs typeface="Copperplate Gothic Light"/>
            </a:endParaRPr>
          </a:p>
        </p:txBody>
      </p:sp>
    </p:spTree>
    <p:extLst>
      <p:ext uri="{BB962C8B-B14F-4D97-AF65-F5344CB8AC3E}">
        <p14:creationId xmlns:p14="http://schemas.microsoft.com/office/powerpoint/2010/main" val="3795586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1048"/>
            <a:ext cx="9143999" cy="6856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ounded Rectangle 2"/>
          <p:cNvSpPr/>
          <p:nvPr/>
        </p:nvSpPr>
        <p:spPr>
          <a:xfrm>
            <a:off x="304800" y="380999"/>
            <a:ext cx="8458200" cy="129540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800" dirty="0" smtClean="0">
                <a:solidFill>
                  <a:schemeClr val="bg1"/>
                </a:solidFill>
                <a:latin typeface="Century Gothic" pitchFamily="34" charset="0"/>
              </a:rPr>
              <a:t>Legacy Fund Restoration Evaluations</a:t>
            </a:r>
            <a:endParaRPr lang="en-US" sz="480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1540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19524">
            <a:off x="9537118" y="2595829"/>
            <a:ext cx="2396900" cy="1677830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152400" y="76199"/>
            <a:ext cx="8915400" cy="99060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400" dirty="0" smtClean="0">
                <a:solidFill>
                  <a:schemeClr val="tx2"/>
                </a:solidFill>
                <a:latin typeface="Century Gothic" pitchFamily="34" charset="0"/>
              </a:rPr>
              <a:t>Evaluation       Hitting the Target</a:t>
            </a:r>
            <a:endParaRPr lang="en-US" sz="4400" dirty="0">
              <a:solidFill>
                <a:schemeClr val="tx2"/>
              </a:solidFill>
              <a:latin typeface="Century Gothic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 rot="18240829">
            <a:off x="3190358" y="55998"/>
            <a:ext cx="792824" cy="1106716"/>
            <a:chOff x="4339975" y="2665912"/>
            <a:chExt cx="722013" cy="176045"/>
          </a:xfrm>
        </p:grpSpPr>
        <p:sp>
          <p:nvSpPr>
            <p:cNvPr id="7" name="Right Arrow 6"/>
            <p:cNvSpPr/>
            <p:nvPr/>
          </p:nvSpPr>
          <p:spPr>
            <a:xfrm rot="3380453">
              <a:off x="4706072" y="2486041"/>
              <a:ext cx="139890" cy="571942"/>
            </a:xfrm>
            <a:prstGeom prst="rightArrow">
              <a:avLst>
                <a:gd name="adj1" fmla="val 50425"/>
                <a:gd name="adj2" fmla="val 7510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ight Arrow 4"/>
            <p:cNvSpPr/>
            <p:nvPr/>
          </p:nvSpPr>
          <p:spPr>
            <a:xfrm rot="3380453">
              <a:off x="4509168" y="2496719"/>
              <a:ext cx="137502" cy="4758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400" kern="1200"/>
            </a:p>
          </p:txBody>
        </p:sp>
      </p:grpSp>
      <p:sp>
        <p:nvSpPr>
          <p:cNvPr id="4" name="Rectangle 3"/>
          <p:cNvSpPr/>
          <p:nvPr/>
        </p:nvSpPr>
        <p:spPr>
          <a:xfrm>
            <a:off x="3809629" y="939225"/>
            <a:ext cx="52581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chemeClr val="tx2"/>
                </a:solidFill>
                <a:latin typeface="Century Gothic" pitchFamily="34" charset="0"/>
              </a:rPr>
              <a:t>(Achieving Project Goals)</a:t>
            </a:r>
          </a:p>
        </p:txBody>
      </p:sp>
      <p:sp>
        <p:nvSpPr>
          <p:cNvPr id="13" name="Right Arrow 12"/>
          <p:cNvSpPr/>
          <p:nvPr/>
        </p:nvSpPr>
        <p:spPr>
          <a:xfrm rot="2998799">
            <a:off x="5657778" y="2454188"/>
            <a:ext cx="2127064" cy="10594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AIM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19" name="Circular Arrow 18"/>
          <p:cNvSpPr/>
          <p:nvPr/>
        </p:nvSpPr>
        <p:spPr>
          <a:xfrm rot="19392382">
            <a:off x="3758094" y="608952"/>
            <a:ext cx="2101782" cy="1992095"/>
          </a:xfrm>
          <a:custGeom>
            <a:avLst/>
            <a:gdLst>
              <a:gd name="connsiteX0" fmla="*/ 2010269 w 4123613"/>
              <a:gd name="connsiteY0" fmla="*/ 258477 h 4196546"/>
              <a:gd name="connsiteX1" fmla="*/ 3796468 w 4123613"/>
              <a:gd name="connsiteY1" fmla="*/ 1592616 h 4196546"/>
              <a:gd name="connsiteX2" fmla="*/ 4042581 w 4123613"/>
              <a:gd name="connsiteY2" fmla="*/ 1592616 h 4196546"/>
              <a:gd name="connsiteX3" fmla="*/ 3608161 w 4123613"/>
              <a:gd name="connsiteY3" fmla="*/ 2098273 h 4196546"/>
              <a:gd name="connsiteX4" fmla="*/ 3011677 w 4123613"/>
              <a:gd name="connsiteY4" fmla="*/ 1592616 h 4196546"/>
              <a:gd name="connsiteX5" fmla="*/ 3252922 w 4123613"/>
              <a:gd name="connsiteY5" fmla="*/ 1592616 h 4196546"/>
              <a:gd name="connsiteX6" fmla="*/ 2024702 w 4123613"/>
              <a:gd name="connsiteY6" fmla="*/ 773726 h 4196546"/>
              <a:gd name="connsiteX7" fmla="*/ 2010269 w 4123613"/>
              <a:gd name="connsiteY7" fmla="*/ 258477 h 4196546"/>
              <a:gd name="connsiteX0" fmla="*/ 0 w 2068591"/>
              <a:gd name="connsiteY0" fmla="*/ 685 h 1903298"/>
              <a:gd name="connsiteX1" fmla="*/ 1822478 w 2068591"/>
              <a:gd name="connsiteY1" fmla="*/ 1397641 h 1903298"/>
              <a:gd name="connsiteX2" fmla="*/ 2068591 w 2068591"/>
              <a:gd name="connsiteY2" fmla="*/ 1397641 h 1903298"/>
              <a:gd name="connsiteX3" fmla="*/ 1634171 w 2068591"/>
              <a:gd name="connsiteY3" fmla="*/ 1903298 h 1903298"/>
              <a:gd name="connsiteX4" fmla="*/ 1037687 w 2068591"/>
              <a:gd name="connsiteY4" fmla="*/ 1397641 h 1903298"/>
              <a:gd name="connsiteX5" fmla="*/ 1278932 w 2068591"/>
              <a:gd name="connsiteY5" fmla="*/ 1397641 h 1903298"/>
              <a:gd name="connsiteX6" fmla="*/ 50712 w 2068591"/>
              <a:gd name="connsiteY6" fmla="*/ 578751 h 1903298"/>
              <a:gd name="connsiteX7" fmla="*/ 0 w 2068591"/>
              <a:gd name="connsiteY7" fmla="*/ 685 h 1903298"/>
              <a:gd name="connsiteX0" fmla="*/ 0 w 2068591"/>
              <a:gd name="connsiteY0" fmla="*/ 0 h 1902613"/>
              <a:gd name="connsiteX1" fmla="*/ 1822478 w 2068591"/>
              <a:gd name="connsiteY1" fmla="*/ 1396956 h 1902613"/>
              <a:gd name="connsiteX2" fmla="*/ 2068591 w 2068591"/>
              <a:gd name="connsiteY2" fmla="*/ 1396956 h 1902613"/>
              <a:gd name="connsiteX3" fmla="*/ 1634171 w 2068591"/>
              <a:gd name="connsiteY3" fmla="*/ 1902613 h 1902613"/>
              <a:gd name="connsiteX4" fmla="*/ 1037687 w 2068591"/>
              <a:gd name="connsiteY4" fmla="*/ 1396956 h 1902613"/>
              <a:gd name="connsiteX5" fmla="*/ 1278932 w 2068591"/>
              <a:gd name="connsiteY5" fmla="*/ 1396956 h 1902613"/>
              <a:gd name="connsiteX6" fmla="*/ 50712 w 2068591"/>
              <a:gd name="connsiteY6" fmla="*/ 578066 h 1902613"/>
              <a:gd name="connsiteX7" fmla="*/ 0 w 2068591"/>
              <a:gd name="connsiteY7" fmla="*/ 0 h 1902613"/>
              <a:gd name="connsiteX0" fmla="*/ 0 w 2068591"/>
              <a:gd name="connsiteY0" fmla="*/ 0 h 1902613"/>
              <a:gd name="connsiteX1" fmla="*/ 1822478 w 2068591"/>
              <a:gd name="connsiteY1" fmla="*/ 1396956 h 1902613"/>
              <a:gd name="connsiteX2" fmla="*/ 2068591 w 2068591"/>
              <a:gd name="connsiteY2" fmla="*/ 1396956 h 1902613"/>
              <a:gd name="connsiteX3" fmla="*/ 1634171 w 2068591"/>
              <a:gd name="connsiteY3" fmla="*/ 1902613 h 1902613"/>
              <a:gd name="connsiteX4" fmla="*/ 1037687 w 2068591"/>
              <a:gd name="connsiteY4" fmla="*/ 1396956 h 1902613"/>
              <a:gd name="connsiteX5" fmla="*/ 1278932 w 2068591"/>
              <a:gd name="connsiteY5" fmla="*/ 1396956 h 1902613"/>
              <a:gd name="connsiteX6" fmla="*/ 50712 w 2068591"/>
              <a:gd name="connsiteY6" fmla="*/ 578066 h 1902613"/>
              <a:gd name="connsiteX7" fmla="*/ 0 w 2068591"/>
              <a:gd name="connsiteY7" fmla="*/ 0 h 1902613"/>
              <a:gd name="connsiteX0" fmla="*/ 65719 w 2134310"/>
              <a:gd name="connsiteY0" fmla="*/ 0 h 1902613"/>
              <a:gd name="connsiteX1" fmla="*/ 1888197 w 2134310"/>
              <a:gd name="connsiteY1" fmla="*/ 1396956 h 1902613"/>
              <a:gd name="connsiteX2" fmla="*/ 2134310 w 2134310"/>
              <a:gd name="connsiteY2" fmla="*/ 1396956 h 1902613"/>
              <a:gd name="connsiteX3" fmla="*/ 1699890 w 2134310"/>
              <a:gd name="connsiteY3" fmla="*/ 1902613 h 1902613"/>
              <a:gd name="connsiteX4" fmla="*/ 1103406 w 2134310"/>
              <a:gd name="connsiteY4" fmla="*/ 1396956 h 1902613"/>
              <a:gd name="connsiteX5" fmla="*/ 1344651 w 2134310"/>
              <a:gd name="connsiteY5" fmla="*/ 1396956 h 1902613"/>
              <a:gd name="connsiteX6" fmla="*/ 221 w 2134310"/>
              <a:gd name="connsiteY6" fmla="*/ 574410 h 1902613"/>
              <a:gd name="connsiteX7" fmla="*/ 65719 w 2134310"/>
              <a:gd name="connsiteY7" fmla="*/ 0 h 1902613"/>
              <a:gd name="connsiteX0" fmla="*/ 77164 w 2145755"/>
              <a:gd name="connsiteY0" fmla="*/ 0 h 1902613"/>
              <a:gd name="connsiteX1" fmla="*/ 1899642 w 2145755"/>
              <a:gd name="connsiteY1" fmla="*/ 1396956 h 1902613"/>
              <a:gd name="connsiteX2" fmla="*/ 2145755 w 2145755"/>
              <a:gd name="connsiteY2" fmla="*/ 1396956 h 1902613"/>
              <a:gd name="connsiteX3" fmla="*/ 1711335 w 2145755"/>
              <a:gd name="connsiteY3" fmla="*/ 1902613 h 1902613"/>
              <a:gd name="connsiteX4" fmla="*/ 1114851 w 2145755"/>
              <a:gd name="connsiteY4" fmla="*/ 1396956 h 1902613"/>
              <a:gd name="connsiteX5" fmla="*/ 1356096 w 2145755"/>
              <a:gd name="connsiteY5" fmla="*/ 1396956 h 1902613"/>
              <a:gd name="connsiteX6" fmla="*/ 193 w 2145755"/>
              <a:gd name="connsiteY6" fmla="*/ 542040 h 1902613"/>
              <a:gd name="connsiteX7" fmla="*/ 77164 w 2145755"/>
              <a:gd name="connsiteY7" fmla="*/ 0 h 1902613"/>
              <a:gd name="connsiteX0" fmla="*/ 77164 w 2145755"/>
              <a:gd name="connsiteY0" fmla="*/ 0 h 1902613"/>
              <a:gd name="connsiteX1" fmla="*/ 1899642 w 2145755"/>
              <a:gd name="connsiteY1" fmla="*/ 1396956 h 1902613"/>
              <a:gd name="connsiteX2" fmla="*/ 2145755 w 2145755"/>
              <a:gd name="connsiteY2" fmla="*/ 1396956 h 1902613"/>
              <a:gd name="connsiteX3" fmla="*/ 1711335 w 2145755"/>
              <a:gd name="connsiteY3" fmla="*/ 1902613 h 1902613"/>
              <a:gd name="connsiteX4" fmla="*/ 1114851 w 2145755"/>
              <a:gd name="connsiteY4" fmla="*/ 1396956 h 1902613"/>
              <a:gd name="connsiteX5" fmla="*/ 1356096 w 2145755"/>
              <a:gd name="connsiteY5" fmla="*/ 1396956 h 1902613"/>
              <a:gd name="connsiteX6" fmla="*/ 193 w 2145755"/>
              <a:gd name="connsiteY6" fmla="*/ 542040 h 1902613"/>
              <a:gd name="connsiteX7" fmla="*/ 77164 w 2145755"/>
              <a:gd name="connsiteY7" fmla="*/ 0 h 1902613"/>
              <a:gd name="connsiteX0" fmla="*/ 118659 w 2187250"/>
              <a:gd name="connsiteY0" fmla="*/ 0 h 1902613"/>
              <a:gd name="connsiteX1" fmla="*/ 1941137 w 2187250"/>
              <a:gd name="connsiteY1" fmla="*/ 1396956 h 1902613"/>
              <a:gd name="connsiteX2" fmla="*/ 2187250 w 2187250"/>
              <a:gd name="connsiteY2" fmla="*/ 1396956 h 1902613"/>
              <a:gd name="connsiteX3" fmla="*/ 1752830 w 2187250"/>
              <a:gd name="connsiteY3" fmla="*/ 1902613 h 1902613"/>
              <a:gd name="connsiteX4" fmla="*/ 1156346 w 2187250"/>
              <a:gd name="connsiteY4" fmla="*/ 1396956 h 1902613"/>
              <a:gd name="connsiteX5" fmla="*/ 1397591 w 2187250"/>
              <a:gd name="connsiteY5" fmla="*/ 1396956 h 1902613"/>
              <a:gd name="connsiteX6" fmla="*/ 41688 w 2187250"/>
              <a:gd name="connsiteY6" fmla="*/ 542040 h 1902613"/>
              <a:gd name="connsiteX7" fmla="*/ 118659 w 2187250"/>
              <a:gd name="connsiteY7" fmla="*/ 0 h 1902613"/>
              <a:gd name="connsiteX0" fmla="*/ 76971 w 2145562"/>
              <a:gd name="connsiteY0" fmla="*/ 0 h 1902613"/>
              <a:gd name="connsiteX1" fmla="*/ 1899449 w 2145562"/>
              <a:gd name="connsiteY1" fmla="*/ 1396956 h 1902613"/>
              <a:gd name="connsiteX2" fmla="*/ 2145562 w 2145562"/>
              <a:gd name="connsiteY2" fmla="*/ 1396956 h 1902613"/>
              <a:gd name="connsiteX3" fmla="*/ 1711142 w 2145562"/>
              <a:gd name="connsiteY3" fmla="*/ 1902613 h 1902613"/>
              <a:gd name="connsiteX4" fmla="*/ 1114658 w 2145562"/>
              <a:gd name="connsiteY4" fmla="*/ 1396956 h 1902613"/>
              <a:gd name="connsiteX5" fmla="*/ 1355903 w 2145562"/>
              <a:gd name="connsiteY5" fmla="*/ 1396956 h 1902613"/>
              <a:gd name="connsiteX6" fmla="*/ 0 w 2145562"/>
              <a:gd name="connsiteY6" fmla="*/ 542040 h 1902613"/>
              <a:gd name="connsiteX7" fmla="*/ 76971 w 2145562"/>
              <a:gd name="connsiteY7" fmla="*/ 0 h 1902613"/>
              <a:gd name="connsiteX0" fmla="*/ 76971 w 2145562"/>
              <a:gd name="connsiteY0" fmla="*/ 0 h 1902613"/>
              <a:gd name="connsiteX1" fmla="*/ 1899449 w 2145562"/>
              <a:gd name="connsiteY1" fmla="*/ 1396956 h 1902613"/>
              <a:gd name="connsiteX2" fmla="*/ 2145562 w 2145562"/>
              <a:gd name="connsiteY2" fmla="*/ 1396956 h 1902613"/>
              <a:gd name="connsiteX3" fmla="*/ 1711142 w 2145562"/>
              <a:gd name="connsiteY3" fmla="*/ 1902613 h 1902613"/>
              <a:gd name="connsiteX4" fmla="*/ 1114658 w 2145562"/>
              <a:gd name="connsiteY4" fmla="*/ 1396956 h 1902613"/>
              <a:gd name="connsiteX5" fmla="*/ 1355903 w 2145562"/>
              <a:gd name="connsiteY5" fmla="*/ 1396956 h 1902613"/>
              <a:gd name="connsiteX6" fmla="*/ 0 w 2145562"/>
              <a:gd name="connsiteY6" fmla="*/ 542040 h 1902613"/>
              <a:gd name="connsiteX7" fmla="*/ 76971 w 2145562"/>
              <a:gd name="connsiteY7" fmla="*/ 0 h 1902613"/>
              <a:gd name="connsiteX0" fmla="*/ 76971 w 2145562"/>
              <a:gd name="connsiteY0" fmla="*/ 0 h 1902613"/>
              <a:gd name="connsiteX1" fmla="*/ 1899449 w 2145562"/>
              <a:gd name="connsiteY1" fmla="*/ 1396956 h 1902613"/>
              <a:gd name="connsiteX2" fmla="*/ 2145562 w 2145562"/>
              <a:gd name="connsiteY2" fmla="*/ 1396956 h 1902613"/>
              <a:gd name="connsiteX3" fmla="*/ 1711142 w 2145562"/>
              <a:gd name="connsiteY3" fmla="*/ 1902613 h 1902613"/>
              <a:gd name="connsiteX4" fmla="*/ 1114658 w 2145562"/>
              <a:gd name="connsiteY4" fmla="*/ 1396956 h 1902613"/>
              <a:gd name="connsiteX5" fmla="*/ 1355903 w 2145562"/>
              <a:gd name="connsiteY5" fmla="*/ 1396956 h 1902613"/>
              <a:gd name="connsiteX6" fmla="*/ 0 w 2145562"/>
              <a:gd name="connsiteY6" fmla="*/ 542040 h 1902613"/>
              <a:gd name="connsiteX7" fmla="*/ 76971 w 2145562"/>
              <a:gd name="connsiteY7" fmla="*/ 0 h 1902613"/>
              <a:gd name="connsiteX0" fmla="*/ 76971 w 2145562"/>
              <a:gd name="connsiteY0" fmla="*/ 0 h 1902613"/>
              <a:gd name="connsiteX1" fmla="*/ 1899449 w 2145562"/>
              <a:gd name="connsiteY1" fmla="*/ 1396956 h 1902613"/>
              <a:gd name="connsiteX2" fmla="*/ 2145562 w 2145562"/>
              <a:gd name="connsiteY2" fmla="*/ 1396956 h 1902613"/>
              <a:gd name="connsiteX3" fmla="*/ 1711142 w 2145562"/>
              <a:gd name="connsiteY3" fmla="*/ 1902613 h 1902613"/>
              <a:gd name="connsiteX4" fmla="*/ 1109016 w 2145562"/>
              <a:gd name="connsiteY4" fmla="*/ 1452208 h 1902613"/>
              <a:gd name="connsiteX5" fmla="*/ 1355903 w 2145562"/>
              <a:gd name="connsiteY5" fmla="*/ 1396956 h 1902613"/>
              <a:gd name="connsiteX6" fmla="*/ 0 w 2145562"/>
              <a:gd name="connsiteY6" fmla="*/ 542040 h 1902613"/>
              <a:gd name="connsiteX7" fmla="*/ 76971 w 2145562"/>
              <a:gd name="connsiteY7" fmla="*/ 0 h 1902613"/>
              <a:gd name="connsiteX0" fmla="*/ 76971 w 2145562"/>
              <a:gd name="connsiteY0" fmla="*/ 0 h 1902613"/>
              <a:gd name="connsiteX1" fmla="*/ 1899449 w 2145562"/>
              <a:gd name="connsiteY1" fmla="*/ 1396956 h 1902613"/>
              <a:gd name="connsiteX2" fmla="*/ 2145562 w 2145562"/>
              <a:gd name="connsiteY2" fmla="*/ 1396956 h 1902613"/>
              <a:gd name="connsiteX3" fmla="*/ 1711142 w 2145562"/>
              <a:gd name="connsiteY3" fmla="*/ 1902613 h 1902613"/>
              <a:gd name="connsiteX4" fmla="*/ 1109016 w 2145562"/>
              <a:gd name="connsiteY4" fmla="*/ 1452208 h 1902613"/>
              <a:gd name="connsiteX5" fmla="*/ 1355903 w 2145562"/>
              <a:gd name="connsiteY5" fmla="*/ 1396956 h 1902613"/>
              <a:gd name="connsiteX6" fmla="*/ 0 w 2145562"/>
              <a:gd name="connsiteY6" fmla="*/ 542040 h 1902613"/>
              <a:gd name="connsiteX7" fmla="*/ 76971 w 2145562"/>
              <a:gd name="connsiteY7" fmla="*/ 0 h 1902613"/>
              <a:gd name="connsiteX0" fmla="*/ 76971 w 2145562"/>
              <a:gd name="connsiteY0" fmla="*/ 0 h 1902613"/>
              <a:gd name="connsiteX1" fmla="*/ 1899449 w 2145562"/>
              <a:gd name="connsiteY1" fmla="*/ 1396956 h 1902613"/>
              <a:gd name="connsiteX2" fmla="*/ 2145562 w 2145562"/>
              <a:gd name="connsiteY2" fmla="*/ 1396956 h 1902613"/>
              <a:gd name="connsiteX3" fmla="*/ 1711142 w 2145562"/>
              <a:gd name="connsiteY3" fmla="*/ 1902613 h 1902613"/>
              <a:gd name="connsiteX4" fmla="*/ 1109016 w 2145562"/>
              <a:gd name="connsiteY4" fmla="*/ 1452208 h 1902613"/>
              <a:gd name="connsiteX5" fmla="*/ 1355903 w 2145562"/>
              <a:gd name="connsiteY5" fmla="*/ 1396956 h 1902613"/>
              <a:gd name="connsiteX6" fmla="*/ 0 w 2145562"/>
              <a:gd name="connsiteY6" fmla="*/ 542040 h 1902613"/>
              <a:gd name="connsiteX7" fmla="*/ 76971 w 2145562"/>
              <a:gd name="connsiteY7" fmla="*/ 0 h 1902613"/>
              <a:gd name="connsiteX0" fmla="*/ 76971 w 2145562"/>
              <a:gd name="connsiteY0" fmla="*/ 0 h 1902613"/>
              <a:gd name="connsiteX1" fmla="*/ 1899449 w 2145562"/>
              <a:gd name="connsiteY1" fmla="*/ 1396956 h 1902613"/>
              <a:gd name="connsiteX2" fmla="*/ 2145562 w 2145562"/>
              <a:gd name="connsiteY2" fmla="*/ 1396956 h 1902613"/>
              <a:gd name="connsiteX3" fmla="*/ 1711142 w 2145562"/>
              <a:gd name="connsiteY3" fmla="*/ 1902613 h 1902613"/>
              <a:gd name="connsiteX4" fmla="*/ 1137604 w 2145562"/>
              <a:gd name="connsiteY4" fmla="*/ 1461695 h 1902613"/>
              <a:gd name="connsiteX5" fmla="*/ 1355903 w 2145562"/>
              <a:gd name="connsiteY5" fmla="*/ 1396956 h 1902613"/>
              <a:gd name="connsiteX6" fmla="*/ 0 w 2145562"/>
              <a:gd name="connsiteY6" fmla="*/ 542040 h 1902613"/>
              <a:gd name="connsiteX7" fmla="*/ 76971 w 2145562"/>
              <a:gd name="connsiteY7" fmla="*/ 0 h 1902613"/>
              <a:gd name="connsiteX0" fmla="*/ 76971 w 2145562"/>
              <a:gd name="connsiteY0" fmla="*/ 0 h 1902613"/>
              <a:gd name="connsiteX1" fmla="*/ 1840351 w 2145562"/>
              <a:gd name="connsiteY1" fmla="*/ 1364649 h 1902613"/>
              <a:gd name="connsiteX2" fmla="*/ 2145562 w 2145562"/>
              <a:gd name="connsiteY2" fmla="*/ 1396956 h 1902613"/>
              <a:gd name="connsiteX3" fmla="*/ 1711142 w 2145562"/>
              <a:gd name="connsiteY3" fmla="*/ 1902613 h 1902613"/>
              <a:gd name="connsiteX4" fmla="*/ 1137604 w 2145562"/>
              <a:gd name="connsiteY4" fmla="*/ 1461695 h 1902613"/>
              <a:gd name="connsiteX5" fmla="*/ 1355903 w 2145562"/>
              <a:gd name="connsiteY5" fmla="*/ 1396956 h 1902613"/>
              <a:gd name="connsiteX6" fmla="*/ 0 w 2145562"/>
              <a:gd name="connsiteY6" fmla="*/ 542040 h 1902613"/>
              <a:gd name="connsiteX7" fmla="*/ 76971 w 2145562"/>
              <a:gd name="connsiteY7" fmla="*/ 0 h 1902613"/>
              <a:gd name="connsiteX0" fmla="*/ 76971 w 2145562"/>
              <a:gd name="connsiteY0" fmla="*/ 0 h 1902613"/>
              <a:gd name="connsiteX1" fmla="*/ 1863171 w 2145562"/>
              <a:gd name="connsiteY1" fmla="*/ 1334138 h 1902613"/>
              <a:gd name="connsiteX2" fmla="*/ 2145562 w 2145562"/>
              <a:gd name="connsiteY2" fmla="*/ 1396956 h 1902613"/>
              <a:gd name="connsiteX3" fmla="*/ 1711142 w 2145562"/>
              <a:gd name="connsiteY3" fmla="*/ 1902613 h 1902613"/>
              <a:gd name="connsiteX4" fmla="*/ 1137604 w 2145562"/>
              <a:gd name="connsiteY4" fmla="*/ 1461695 h 1902613"/>
              <a:gd name="connsiteX5" fmla="*/ 1355903 w 2145562"/>
              <a:gd name="connsiteY5" fmla="*/ 1396956 h 1902613"/>
              <a:gd name="connsiteX6" fmla="*/ 0 w 2145562"/>
              <a:gd name="connsiteY6" fmla="*/ 542040 h 1902613"/>
              <a:gd name="connsiteX7" fmla="*/ 76971 w 2145562"/>
              <a:gd name="connsiteY7" fmla="*/ 0 h 1902613"/>
              <a:gd name="connsiteX0" fmla="*/ 76971 w 2120756"/>
              <a:gd name="connsiteY0" fmla="*/ 0 h 1902613"/>
              <a:gd name="connsiteX1" fmla="*/ 1863171 w 2120756"/>
              <a:gd name="connsiteY1" fmla="*/ 1334138 h 1902613"/>
              <a:gd name="connsiteX2" fmla="*/ 2120756 w 2120756"/>
              <a:gd name="connsiteY2" fmla="*/ 1366509 h 1902613"/>
              <a:gd name="connsiteX3" fmla="*/ 1711142 w 2120756"/>
              <a:gd name="connsiteY3" fmla="*/ 1902613 h 1902613"/>
              <a:gd name="connsiteX4" fmla="*/ 1137604 w 2120756"/>
              <a:gd name="connsiteY4" fmla="*/ 1461695 h 1902613"/>
              <a:gd name="connsiteX5" fmla="*/ 1355903 w 2120756"/>
              <a:gd name="connsiteY5" fmla="*/ 1396956 h 1902613"/>
              <a:gd name="connsiteX6" fmla="*/ 0 w 2120756"/>
              <a:gd name="connsiteY6" fmla="*/ 542040 h 1902613"/>
              <a:gd name="connsiteX7" fmla="*/ 76971 w 2120756"/>
              <a:gd name="connsiteY7" fmla="*/ 0 h 1902613"/>
              <a:gd name="connsiteX0" fmla="*/ 76971 w 2120756"/>
              <a:gd name="connsiteY0" fmla="*/ 0 h 1902613"/>
              <a:gd name="connsiteX1" fmla="*/ 1863171 w 2120756"/>
              <a:gd name="connsiteY1" fmla="*/ 1334138 h 1902613"/>
              <a:gd name="connsiteX2" fmla="*/ 2120756 w 2120756"/>
              <a:gd name="connsiteY2" fmla="*/ 1366509 h 1902613"/>
              <a:gd name="connsiteX3" fmla="*/ 1711142 w 2120756"/>
              <a:gd name="connsiteY3" fmla="*/ 1902613 h 1902613"/>
              <a:gd name="connsiteX4" fmla="*/ 1139464 w 2120756"/>
              <a:gd name="connsiteY4" fmla="*/ 1427403 h 1902613"/>
              <a:gd name="connsiteX5" fmla="*/ 1355903 w 2120756"/>
              <a:gd name="connsiteY5" fmla="*/ 1396956 h 1902613"/>
              <a:gd name="connsiteX6" fmla="*/ 0 w 2120756"/>
              <a:gd name="connsiteY6" fmla="*/ 542040 h 1902613"/>
              <a:gd name="connsiteX7" fmla="*/ 76971 w 2120756"/>
              <a:gd name="connsiteY7" fmla="*/ 0 h 1902613"/>
              <a:gd name="connsiteX0" fmla="*/ 76971 w 2120756"/>
              <a:gd name="connsiteY0" fmla="*/ 0 h 1902613"/>
              <a:gd name="connsiteX1" fmla="*/ 1863171 w 2120756"/>
              <a:gd name="connsiteY1" fmla="*/ 1334138 h 1902613"/>
              <a:gd name="connsiteX2" fmla="*/ 2120756 w 2120756"/>
              <a:gd name="connsiteY2" fmla="*/ 1366509 h 1902613"/>
              <a:gd name="connsiteX3" fmla="*/ 1711142 w 2120756"/>
              <a:gd name="connsiteY3" fmla="*/ 1902613 h 1902613"/>
              <a:gd name="connsiteX4" fmla="*/ 1122350 w 2120756"/>
              <a:gd name="connsiteY4" fmla="*/ 1450286 h 1902613"/>
              <a:gd name="connsiteX5" fmla="*/ 1355903 w 2120756"/>
              <a:gd name="connsiteY5" fmla="*/ 1396956 h 1902613"/>
              <a:gd name="connsiteX6" fmla="*/ 0 w 2120756"/>
              <a:gd name="connsiteY6" fmla="*/ 542040 h 1902613"/>
              <a:gd name="connsiteX7" fmla="*/ 76971 w 2120756"/>
              <a:gd name="connsiteY7" fmla="*/ 0 h 1902613"/>
              <a:gd name="connsiteX0" fmla="*/ 76971 w 2114988"/>
              <a:gd name="connsiteY0" fmla="*/ 0 h 1902613"/>
              <a:gd name="connsiteX1" fmla="*/ 1863171 w 2114988"/>
              <a:gd name="connsiteY1" fmla="*/ 1334138 h 1902613"/>
              <a:gd name="connsiteX2" fmla="*/ 2114988 w 2114988"/>
              <a:gd name="connsiteY2" fmla="*/ 1326512 h 1902613"/>
              <a:gd name="connsiteX3" fmla="*/ 1711142 w 2114988"/>
              <a:gd name="connsiteY3" fmla="*/ 1902613 h 1902613"/>
              <a:gd name="connsiteX4" fmla="*/ 1122350 w 2114988"/>
              <a:gd name="connsiteY4" fmla="*/ 1450286 h 1902613"/>
              <a:gd name="connsiteX5" fmla="*/ 1355903 w 2114988"/>
              <a:gd name="connsiteY5" fmla="*/ 1396956 h 1902613"/>
              <a:gd name="connsiteX6" fmla="*/ 0 w 2114988"/>
              <a:gd name="connsiteY6" fmla="*/ 542040 h 1902613"/>
              <a:gd name="connsiteX7" fmla="*/ 76971 w 2114988"/>
              <a:gd name="connsiteY7" fmla="*/ 0 h 1902613"/>
              <a:gd name="connsiteX0" fmla="*/ 54152 w 2092169"/>
              <a:gd name="connsiteY0" fmla="*/ 0 h 1902613"/>
              <a:gd name="connsiteX1" fmla="*/ 1840352 w 2092169"/>
              <a:gd name="connsiteY1" fmla="*/ 1334138 h 1902613"/>
              <a:gd name="connsiteX2" fmla="*/ 2092169 w 2092169"/>
              <a:gd name="connsiteY2" fmla="*/ 1326512 h 1902613"/>
              <a:gd name="connsiteX3" fmla="*/ 1688323 w 2092169"/>
              <a:gd name="connsiteY3" fmla="*/ 1902613 h 1902613"/>
              <a:gd name="connsiteX4" fmla="*/ 1099531 w 2092169"/>
              <a:gd name="connsiteY4" fmla="*/ 1450286 h 1902613"/>
              <a:gd name="connsiteX5" fmla="*/ 1333084 w 2092169"/>
              <a:gd name="connsiteY5" fmla="*/ 1396956 h 1902613"/>
              <a:gd name="connsiteX6" fmla="*/ 0 w 2092169"/>
              <a:gd name="connsiteY6" fmla="*/ 511530 h 1902613"/>
              <a:gd name="connsiteX7" fmla="*/ 54152 w 2092169"/>
              <a:gd name="connsiteY7" fmla="*/ 0 h 1902613"/>
              <a:gd name="connsiteX0" fmla="*/ 54152 w 2092169"/>
              <a:gd name="connsiteY0" fmla="*/ 0 h 1902613"/>
              <a:gd name="connsiteX1" fmla="*/ 1840352 w 2092169"/>
              <a:gd name="connsiteY1" fmla="*/ 1334138 h 1902613"/>
              <a:gd name="connsiteX2" fmla="*/ 2092169 w 2092169"/>
              <a:gd name="connsiteY2" fmla="*/ 1326512 h 1902613"/>
              <a:gd name="connsiteX3" fmla="*/ 1688323 w 2092169"/>
              <a:gd name="connsiteY3" fmla="*/ 1902613 h 1902613"/>
              <a:gd name="connsiteX4" fmla="*/ 1099531 w 2092169"/>
              <a:gd name="connsiteY4" fmla="*/ 1450286 h 1902613"/>
              <a:gd name="connsiteX5" fmla="*/ 1363595 w 2092169"/>
              <a:gd name="connsiteY5" fmla="*/ 1419775 h 1902613"/>
              <a:gd name="connsiteX6" fmla="*/ 0 w 2092169"/>
              <a:gd name="connsiteY6" fmla="*/ 511530 h 1902613"/>
              <a:gd name="connsiteX7" fmla="*/ 54152 w 2092169"/>
              <a:gd name="connsiteY7" fmla="*/ 0 h 1902613"/>
              <a:gd name="connsiteX0" fmla="*/ 54152 w 2092169"/>
              <a:gd name="connsiteY0" fmla="*/ 0 h 1902613"/>
              <a:gd name="connsiteX1" fmla="*/ 1840352 w 2092169"/>
              <a:gd name="connsiteY1" fmla="*/ 1334138 h 1902613"/>
              <a:gd name="connsiteX2" fmla="*/ 2092169 w 2092169"/>
              <a:gd name="connsiteY2" fmla="*/ 1326512 h 1902613"/>
              <a:gd name="connsiteX3" fmla="*/ 1688323 w 2092169"/>
              <a:gd name="connsiteY3" fmla="*/ 1902613 h 1902613"/>
              <a:gd name="connsiteX4" fmla="*/ 1099531 w 2092169"/>
              <a:gd name="connsiteY4" fmla="*/ 1450286 h 1902613"/>
              <a:gd name="connsiteX5" fmla="*/ 1346418 w 2092169"/>
              <a:gd name="connsiteY5" fmla="*/ 1395032 h 1902613"/>
              <a:gd name="connsiteX6" fmla="*/ 0 w 2092169"/>
              <a:gd name="connsiteY6" fmla="*/ 511530 h 1902613"/>
              <a:gd name="connsiteX7" fmla="*/ 54152 w 2092169"/>
              <a:gd name="connsiteY7" fmla="*/ 0 h 1902613"/>
              <a:gd name="connsiteX0" fmla="*/ 54152 w 2092169"/>
              <a:gd name="connsiteY0" fmla="*/ 0 h 1902613"/>
              <a:gd name="connsiteX1" fmla="*/ 1807982 w 2092169"/>
              <a:gd name="connsiteY1" fmla="*/ 1345612 h 1902613"/>
              <a:gd name="connsiteX2" fmla="*/ 2092169 w 2092169"/>
              <a:gd name="connsiteY2" fmla="*/ 1326512 h 1902613"/>
              <a:gd name="connsiteX3" fmla="*/ 1688323 w 2092169"/>
              <a:gd name="connsiteY3" fmla="*/ 1902613 h 1902613"/>
              <a:gd name="connsiteX4" fmla="*/ 1099531 w 2092169"/>
              <a:gd name="connsiteY4" fmla="*/ 1450286 h 1902613"/>
              <a:gd name="connsiteX5" fmla="*/ 1346418 w 2092169"/>
              <a:gd name="connsiteY5" fmla="*/ 1395032 h 1902613"/>
              <a:gd name="connsiteX6" fmla="*/ 0 w 2092169"/>
              <a:gd name="connsiteY6" fmla="*/ 511530 h 1902613"/>
              <a:gd name="connsiteX7" fmla="*/ 54152 w 2092169"/>
              <a:gd name="connsiteY7" fmla="*/ 0 h 1902613"/>
              <a:gd name="connsiteX0" fmla="*/ 82739 w 2120756"/>
              <a:gd name="connsiteY0" fmla="*/ 0 h 1902613"/>
              <a:gd name="connsiteX1" fmla="*/ 1836569 w 2120756"/>
              <a:gd name="connsiteY1" fmla="*/ 1345612 h 1902613"/>
              <a:gd name="connsiteX2" fmla="*/ 2120756 w 2120756"/>
              <a:gd name="connsiteY2" fmla="*/ 1326512 h 1902613"/>
              <a:gd name="connsiteX3" fmla="*/ 1716910 w 2120756"/>
              <a:gd name="connsiteY3" fmla="*/ 1902613 h 1902613"/>
              <a:gd name="connsiteX4" fmla="*/ 1128118 w 2120756"/>
              <a:gd name="connsiteY4" fmla="*/ 1450286 h 1902613"/>
              <a:gd name="connsiteX5" fmla="*/ 1375005 w 2120756"/>
              <a:gd name="connsiteY5" fmla="*/ 1395032 h 1902613"/>
              <a:gd name="connsiteX6" fmla="*/ 0 w 2120756"/>
              <a:gd name="connsiteY6" fmla="*/ 502043 h 1902613"/>
              <a:gd name="connsiteX7" fmla="*/ 82739 w 2120756"/>
              <a:gd name="connsiteY7" fmla="*/ 0 h 1902613"/>
              <a:gd name="connsiteX0" fmla="*/ 50306 w 2120756"/>
              <a:gd name="connsiteY0" fmla="*/ 0 h 1938765"/>
              <a:gd name="connsiteX1" fmla="*/ 1836569 w 2120756"/>
              <a:gd name="connsiteY1" fmla="*/ 1381764 h 1938765"/>
              <a:gd name="connsiteX2" fmla="*/ 2120756 w 2120756"/>
              <a:gd name="connsiteY2" fmla="*/ 1362664 h 1938765"/>
              <a:gd name="connsiteX3" fmla="*/ 1716910 w 2120756"/>
              <a:gd name="connsiteY3" fmla="*/ 1938765 h 1938765"/>
              <a:gd name="connsiteX4" fmla="*/ 1128118 w 2120756"/>
              <a:gd name="connsiteY4" fmla="*/ 1486438 h 1938765"/>
              <a:gd name="connsiteX5" fmla="*/ 1375005 w 2120756"/>
              <a:gd name="connsiteY5" fmla="*/ 1431184 h 1938765"/>
              <a:gd name="connsiteX6" fmla="*/ 0 w 2120756"/>
              <a:gd name="connsiteY6" fmla="*/ 538195 h 1938765"/>
              <a:gd name="connsiteX7" fmla="*/ 50306 w 2120756"/>
              <a:gd name="connsiteY7" fmla="*/ 0 h 1938765"/>
              <a:gd name="connsiteX0" fmla="*/ 48447 w 2118897"/>
              <a:gd name="connsiteY0" fmla="*/ 0 h 1938765"/>
              <a:gd name="connsiteX1" fmla="*/ 1834710 w 2118897"/>
              <a:gd name="connsiteY1" fmla="*/ 1381764 h 1938765"/>
              <a:gd name="connsiteX2" fmla="*/ 2118897 w 2118897"/>
              <a:gd name="connsiteY2" fmla="*/ 1362664 h 1938765"/>
              <a:gd name="connsiteX3" fmla="*/ 1715051 w 2118897"/>
              <a:gd name="connsiteY3" fmla="*/ 1938765 h 1938765"/>
              <a:gd name="connsiteX4" fmla="*/ 1126259 w 2118897"/>
              <a:gd name="connsiteY4" fmla="*/ 1486438 h 1938765"/>
              <a:gd name="connsiteX5" fmla="*/ 1373146 w 2118897"/>
              <a:gd name="connsiteY5" fmla="*/ 1431184 h 1938765"/>
              <a:gd name="connsiteX6" fmla="*/ 0 w 2118897"/>
              <a:gd name="connsiteY6" fmla="*/ 503902 h 1938765"/>
              <a:gd name="connsiteX7" fmla="*/ 48447 w 2118897"/>
              <a:gd name="connsiteY7" fmla="*/ 0 h 1938765"/>
              <a:gd name="connsiteX0" fmla="*/ 63639 w 2118897"/>
              <a:gd name="connsiteY0" fmla="*/ 0 h 1974981"/>
              <a:gd name="connsiteX1" fmla="*/ 1834710 w 2118897"/>
              <a:gd name="connsiteY1" fmla="*/ 1417980 h 1974981"/>
              <a:gd name="connsiteX2" fmla="*/ 2118897 w 2118897"/>
              <a:gd name="connsiteY2" fmla="*/ 1398880 h 1974981"/>
              <a:gd name="connsiteX3" fmla="*/ 1715051 w 2118897"/>
              <a:gd name="connsiteY3" fmla="*/ 1974981 h 1974981"/>
              <a:gd name="connsiteX4" fmla="*/ 1126259 w 2118897"/>
              <a:gd name="connsiteY4" fmla="*/ 1522654 h 1974981"/>
              <a:gd name="connsiteX5" fmla="*/ 1373146 w 2118897"/>
              <a:gd name="connsiteY5" fmla="*/ 1467400 h 1974981"/>
              <a:gd name="connsiteX6" fmla="*/ 0 w 2118897"/>
              <a:gd name="connsiteY6" fmla="*/ 540118 h 1974981"/>
              <a:gd name="connsiteX7" fmla="*/ 63639 w 2118897"/>
              <a:gd name="connsiteY7" fmla="*/ 0 h 1974981"/>
              <a:gd name="connsiteX0" fmla="*/ 40756 w 2118897"/>
              <a:gd name="connsiteY0" fmla="*/ 0 h 1992095"/>
              <a:gd name="connsiteX1" fmla="*/ 1834710 w 2118897"/>
              <a:gd name="connsiteY1" fmla="*/ 1435094 h 1992095"/>
              <a:gd name="connsiteX2" fmla="*/ 2118897 w 2118897"/>
              <a:gd name="connsiteY2" fmla="*/ 1415994 h 1992095"/>
              <a:gd name="connsiteX3" fmla="*/ 1715051 w 2118897"/>
              <a:gd name="connsiteY3" fmla="*/ 1992095 h 1992095"/>
              <a:gd name="connsiteX4" fmla="*/ 1126259 w 2118897"/>
              <a:gd name="connsiteY4" fmla="*/ 1539768 h 1992095"/>
              <a:gd name="connsiteX5" fmla="*/ 1373146 w 2118897"/>
              <a:gd name="connsiteY5" fmla="*/ 1484514 h 1992095"/>
              <a:gd name="connsiteX6" fmla="*/ 0 w 2118897"/>
              <a:gd name="connsiteY6" fmla="*/ 557232 h 1992095"/>
              <a:gd name="connsiteX7" fmla="*/ 40756 w 2118897"/>
              <a:gd name="connsiteY7" fmla="*/ 0 h 1992095"/>
              <a:gd name="connsiteX0" fmla="*/ 40756 w 2118897"/>
              <a:gd name="connsiteY0" fmla="*/ 0 h 1992095"/>
              <a:gd name="connsiteX1" fmla="*/ 1834710 w 2118897"/>
              <a:gd name="connsiteY1" fmla="*/ 1435094 h 1992095"/>
              <a:gd name="connsiteX2" fmla="*/ 2118897 w 2118897"/>
              <a:gd name="connsiteY2" fmla="*/ 1415994 h 1992095"/>
              <a:gd name="connsiteX3" fmla="*/ 1715051 w 2118897"/>
              <a:gd name="connsiteY3" fmla="*/ 1992095 h 1992095"/>
              <a:gd name="connsiteX4" fmla="*/ 1126259 w 2118897"/>
              <a:gd name="connsiteY4" fmla="*/ 1539768 h 1992095"/>
              <a:gd name="connsiteX5" fmla="*/ 1373146 w 2118897"/>
              <a:gd name="connsiteY5" fmla="*/ 1484514 h 1992095"/>
              <a:gd name="connsiteX6" fmla="*/ 0 w 2118897"/>
              <a:gd name="connsiteY6" fmla="*/ 557232 h 1992095"/>
              <a:gd name="connsiteX7" fmla="*/ 40756 w 2118897"/>
              <a:gd name="connsiteY7" fmla="*/ 0 h 1992095"/>
              <a:gd name="connsiteX0" fmla="*/ 40756 w 2118897"/>
              <a:gd name="connsiteY0" fmla="*/ 0 h 1992095"/>
              <a:gd name="connsiteX1" fmla="*/ 1834710 w 2118897"/>
              <a:gd name="connsiteY1" fmla="*/ 1435094 h 1992095"/>
              <a:gd name="connsiteX2" fmla="*/ 2118897 w 2118897"/>
              <a:gd name="connsiteY2" fmla="*/ 1415994 h 1992095"/>
              <a:gd name="connsiteX3" fmla="*/ 1715051 w 2118897"/>
              <a:gd name="connsiteY3" fmla="*/ 1992095 h 1992095"/>
              <a:gd name="connsiteX4" fmla="*/ 1126259 w 2118897"/>
              <a:gd name="connsiteY4" fmla="*/ 1539768 h 1992095"/>
              <a:gd name="connsiteX5" fmla="*/ 1373146 w 2118897"/>
              <a:gd name="connsiteY5" fmla="*/ 1484514 h 1992095"/>
              <a:gd name="connsiteX6" fmla="*/ 0 w 2118897"/>
              <a:gd name="connsiteY6" fmla="*/ 557232 h 1992095"/>
              <a:gd name="connsiteX7" fmla="*/ 40756 w 2118897"/>
              <a:gd name="connsiteY7" fmla="*/ 0 h 1992095"/>
              <a:gd name="connsiteX0" fmla="*/ 23641 w 2101782"/>
              <a:gd name="connsiteY0" fmla="*/ 0 h 1992095"/>
              <a:gd name="connsiteX1" fmla="*/ 1817595 w 2101782"/>
              <a:gd name="connsiteY1" fmla="*/ 1435094 h 1992095"/>
              <a:gd name="connsiteX2" fmla="*/ 2101782 w 2101782"/>
              <a:gd name="connsiteY2" fmla="*/ 1415994 h 1992095"/>
              <a:gd name="connsiteX3" fmla="*/ 1697936 w 2101782"/>
              <a:gd name="connsiteY3" fmla="*/ 1992095 h 1992095"/>
              <a:gd name="connsiteX4" fmla="*/ 1109144 w 2101782"/>
              <a:gd name="connsiteY4" fmla="*/ 1539768 h 1992095"/>
              <a:gd name="connsiteX5" fmla="*/ 1356031 w 2101782"/>
              <a:gd name="connsiteY5" fmla="*/ 1484514 h 1992095"/>
              <a:gd name="connsiteX6" fmla="*/ 0 w 2101782"/>
              <a:gd name="connsiteY6" fmla="*/ 534349 h 1992095"/>
              <a:gd name="connsiteX7" fmla="*/ 23641 w 2101782"/>
              <a:gd name="connsiteY7" fmla="*/ 0 h 1992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01782" h="1992095">
                <a:moveTo>
                  <a:pt x="23641" y="0"/>
                </a:moveTo>
                <a:cubicBezTo>
                  <a:pt x="901394" y="63525"/>
                  <a:pt x="1591042" y="626164"/>
                  <a:pt x="1817595" y="1435094"/>
                </a:cubicBezTo>
                <a:lnTo>
                  <a:pt x="2101782" y="1415994"/>
                </a:lnTo>
                <a:lnTo>
                  <a:pt x="1697936" y="1992095"/>
                </a:lnTo>
                <a:lnTo>
                  <a:pt x="1109144" y="1539768"/>
                </a:lnTo>
                <a:cubicBezTo>
                  <a:pt x="1191440" y="1521351"/>
                  <a:pt x="1216623" y="1531581"/>
                  <a:pt x="1356031" y="1484514"/>
                </a:cubicBezTo>
                <a:cubicBezTo>
                  <a:pt x="1142213" y="956690"/>
                  <a:pt x="535135" y="566124"/>
                  <a:pt x="0" y="534349"/>
                </a:cubicBezTo>
                <a:cubicBezTo>
                  <a:pt x="19932" y="345421"/>
                  <a:pt x="28452" y="171750"/>
                  <a:pt x="23641" y="0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924754" y="1143000"/>
            <a:ext cx="1561646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3400" b="1" dirty="0" smtClean="0">
                <a:solidFill>
                  <a:schemeClr val="bg1"/>
                </a:solidFill>
                <a:latin typeface="Century Gothic" pitchFamily="34" charset="0"/>
              </a:rPr>
              <a:t>READY</a:t>
            </a:r>
            <a:endParaRPr lang="en-US" sz="3400" dirty="0">
              <a:solidFill>
                <a:schemeClr val="bg1"/>
              </a:solidFill>
            </a:endParaRPr>
          </a:p>
        </p:txBody>
      </p:sp>
      <p:sp>
        <p:nvSpPr>
          <p:cNvPr id="22" name="Circular Arrow 21"/>
          <p:cNvSpPr/>
          <p:nvPr/>
        </p:nvSpPr>
        <p:spPr>
          <a:xfrm rot="6022017">
            <a:off x="5297900" y="4251377"/>
            <a:ext cx="3156356" cy="1966319"/>
          </a:xfrm>
          <a:custGeom>
            <a:avLst/>
            <a:gdLst>
              <a:gd name="connsiteX0" fmla="*/ 766250 w 4123613"/>
              <a:gd name="connsiteY0" fmla="*/ 817412 h 4196546"/>
              <a:gd name="connsiteX1" fmla="*/ 2513090 w 4123613"/>
              <a:gd name="connsiteY1" fmla="*/ 316241 h 4196546"/>
              <a:gd name="connsiteX2" fmla="*/ 3796469 w 4123613"/>
              <a:gd name="connsiteY2" fmla="*/ 1592617 h 4196546"/>
              <a:gd name="connsiteX3" fmla="*/ 4042581 w 4123613"/>
              <a:gd name="connsiteY3" fmla="*/ 1592616 h 4196546"/>
              <a:gd name="connsiteX4" fmla="*/ 3608161 w 4123613"/>
              <a:gd name="connsiteY4" fmla="*/ 2098273 h 4196546"/>
              <a:gd name="connsiteX5" fmla="*/ 3011677 w 4123613"/>
              <a:gd name="connsiteY5" fmla="*/ 1592616 h 4196546"/>
              <a:gd name="connsiteX6" fmla="*/ 3252922 w 4123613"/>
              <a:gd name="connsiteY6" fmla="*/ 1592616 h 4196546"/>
              <a:gd name="connsiteX7" fmla="*/ 2310657 w 4123613"/>
              <a:gd name="connsiteY7" fmla="*/ 798120 h 4196546"/>
              <a:gd name="connsiteX8" fmla="*/ 1132879 w 4123613"/>
              <a:gd name="connsiteY8" fmla="*/ 1179882 h 4196546"/>
              <a:gd name="connsiteX9" fmla="*/ 766250 w 4123613"/>
              <a:gd name="connsiteY9" fmla="*/ 817412 h 4196546"/>
              <a:gd name="connsiteX0" fmla="*/ 0 w 3276331"/>
              <a:gd name="connsiteY0" fmla="*/ 559730 h 1924917"/>
              <a:gd name="connsiteX1" fmla="*/ 1746840 w 3276331"/>
              <a:gd name="connsiteY1" fmla="*/ 58559 h 1924917"/>
              <a:gd name="connsiteX2" fmla="*/ 3030219 w 3276331"/>
              <a:gd name="connsiteY2" fmla="*/ 1334935 h 1924917"/>
              <a:gd name="connsiteX3" fmla="*/ 3276331 w 3276331"/>
              <a:gd name="connsiteY3" fmla="*/ 1334934 h 1924917"/>
              <a:gd name="connsiteX4" fmla="*/ 2857337 w 3276331"/>
              <a:gd name="connsiteY4" fmla="*/ 1924917 h 1924917"/>
              <a:gd name="connsiteX5" fmla="*/ 2245427 w 3276331"/>
              <a:gd name="connsiteY5" fmla="*/ 1334934 h 1924917"/>
              <a:gd name="connsiteX6" fmla="*/ 2486672 w 3276331"/>
              <a:gd name="connsiteY6" fmla="*/ 1334934 h 1924917"/>
              <a:gd name="connsiteX7" fmla="*/ 1544407 w 3276331"/>
              <a:gd name="connsiteY7" fmla="*/ 540438 h 1924917"/>
              <a:gd name="connsiteX8" fmla="*/ 366629 w 3276331"/>
              <a:gd name="connsiteY8" fmla="*/ 922200 h 1924917"/>
              <a:gd name="connsiteX9" fmla="*/ 0 w 3276331"/>
              <a:gd name="connsiteY9" fmla="*/ 559730 h 1924917"/>
              <a:gd name="connsiteX0" fmla="*/ 0 w 3276331"/>
              <a:gd name="connsiteY0" fmla="*/ 559730 h 1924917"/>
              <a:gd name="connsiteX1" fmla="*/ 1746840 w 3276331"/>
              <a:gd name="connsiteY1" fmla="*/ 58559 h 1924917"/>
              <a:gd name="connsiteX2" fmla="*/ 3030219 w 3276331"/>
              <a:gd name="connsiteY2" fmla="*/ 1334935 h 1924917"/>
              <a:gd name="connsiteX3" fmla="*/ 3276331 w 3276331"/>
              <a:gd name="connsiteY3" fmla="*/ 1334934 h 1924917"/>
              <a:gd name="connsiteX4" fmla="*/ 2857337 w 3276331"/>
              <a:gd name="connsiteY4" fmla="*/ 1924917 h 1924917"/>
              <a:gd name="connsiteX5" fmla="*/ 2284734 w 3276331"/>
              <a:gd name="connsiteY5" fmla="*/ 1443940 h 1924917"/>
              <a:gd name="connsiteX6" fmla="*/ 2486672 w 3276331"/>
              <a:gd name="connsiteY6" fmla="*/ 1334934 h 1924917"/>
              <a:gd name="connsiteX7" fmla="*/ 1544407 w 3276331"/>
              <a:gd name="connsiteY7" fmla="*/ 540438 h 1924917"/>
              <a:gd name="connsiteX8" fmla="*/ 366629 w 3276331"/>
              <a:gd name="connsiteY8" fmla="*/ 922200 h 1924917"/>
              <a:gd name="connsiteX9" fmla="*/ 0 w 3276331"/>
              <a:gd name="connsiteY9" fmla="*/ 559730 h 1924917"/>
              <a:gd name="connsiteX0" fmla="*/ 0 w 3276331"/>
              <a:gd name="connsiteY0" fmla="*/ 559730 h 1924917"/>
              <a:gd name="connsiteX1" fmla="*/ 1746840 w 3276331"/>
              <a:gd name="connsiteY1" fmla="*/ 58559 h 1924917"/>
              <a:gd name="connsiteX2" fmla="*/ 3030219 w 3276331"/>
              <a:gd name="connsiteY2" fmla="*/ 1334935 h 1924917"/>
              <a:gd name="connsiteX3" fmla="*/ 3276331 w 3276331"/>
              <a:gd name="connsiteY3" fmla="*/ 1334934 h 1924917"/>
              <a:gd name="connsiteX4" fmla="*/ 2857337 w 3276331"/>
              <a:gd name="connsiteY4" fmla="*/ 1924917 h 1924917"/>
              <a:gd name="connsiteX5" fmla="*/ 2284734 w 3276331"/>
              <a:gd name="connsiteY5" fmla="*/ 1443940 h 1924917"/>
              <a:gd name="connsiteX6" fmla="*/ 2526779 w 3276331"/>
              <a:gd name="connsiteY6" fmla="*/ 1395378 h 1924917"/>
              <a:gd name="connsiteX7" fmla="*/ 1544407 w 3276331"/>
              <a:gd name="connsiteY7" fmla="*/ 540438 h 1924917"/>
              <a:gd name="connsiteX8" fmla="*/ 366629 w 3276331"/>
              <a:gd name="connsiteY8" fmla="*/ 922200 h 1924917"/>
              <a:gd name="connsiteX9" fmla="*/ 0 w 3276331"/>
              <a:gd name="connsiteY9" fmla="*/ 559730 h 1924917"/>
              <a:gd name="connsiteX0" fmla="*/ 0 w 3276331"/>
              <a:gd name="connsiteY0" fmla="*/ 546826 h 1912013"/>
              <a:gd name="connsiteX1" fmla="*/ 1746840 w 3276331"/>
              <a:gd name="connsiteY1" fmla="*/ 45655 h 1912013"/>
              <a:gd name="connsiteX2" fmla="*/ 3025991 w 3276331"/>
              <a:gd name="connsiteY2" fmla="*/ 1351854 h 1912013"/>
              <a:gd name="connsiteX3" fmla="*/ 3276331 w 3276331"/>
              <a:gd name="connsiteY3" fmla="*/ 1322030 h 1912013"/>
              <a:gd name="connsiteX4" fmla="*/ 2857337 w 3276331"/>
              <a:gd name="connsiteY4" fmla="*/ 1912013 h 1912013"/>
              <a:gd name="connsiteX5" fmla="*/ 2284734 w 3276331"/>
              <a:gd name="connsiteY5" fmla="*/ 1431036 h 1912013"/>
              <a:gd name="connsiteX6" fmla="*/ 2526779 w 3276331"/>
              <a:gd name="connsiteY6" fmla="*/ 1382474 h 1912013"/>
              <a:gd name="connsiteX7" fmla="*/ 1544407 w 3276331"/>
              <a:gd name="connsiteY7" fmla="*/ 527534 h 1912013"/>
              <a:gd name="connsiteX8" fmla="*/ 366629 w 3276331"/>
              <a:gd name="connsiteY8" fmla="*/ 909296 h 1912013"/>
              <a:gd name="connsiteX9" fmla="*/ 0 w 3276331"/>
              <a:gd name="connsiteY9" fmla="*/ 546826 h 1912013"/>
              <a:gd name="connsiteX0" fmla="*/ 0 w 3276331"/>
              <a:gd name="connsiteY0" fmla="*/ 546826 h 1949491"/>
              <a:gd name="connsiteX1" fmla="*/ 1746840 w 3276331"/>
              <a:gd name="connsiteY1" fmla="*/ 45655 h 1949491"/>
              <a:gd name="connsiteX2" fmla="*/ 3025991 w 3276331"/>
              <a:gd name="connsiteY2" fmla="*/ 1351854 h 1949491"/>
              <a:gd name="connsiteX3" fmla="*/ 3276331 w 3276331"/>
              <a:gd name="connsiteY3" fmla="*/ 1322030 h 1949491"/>
              <a:gd name="connsiteX4" fmla="*/ 2864193 w 3276331"/>
              <a:gd name="connsiteY4" fmla="*/ 1949491 h 1949491"/>
              <a:gd name="connsiteX5" fmla="*/ 2284734 w 3276331"/>
              <a:gd name="connsiteY5" fmla="*/ 1431036 h 1949491"/>
              <a:gd name="connsiteX6" fmla="*/ 2526779 w 3276331"/>
              <a:gd name="connsiteY6" fmla="*/ 1382474 h 1949491"/>
              <a:gd name="connsiteX7" fmla="*/ 1544407 w 3276331"/>
              <a:gd name="connsiteY7" fmla="*/ 527534 h 1949491"/>
              <a:gd name="connsiteX8" fmla="*/ 366629 w 3276331"/>
              <a:gd name="connsiteY8" fmla="*/ 909296 h 1949491"/>
              <a:gd name="connsiteX9" fmla="*/ 0 w 3276331"/>
              <a:gd name="connsiteY9" fmla="*/ 546826 h 1949491"/>
              <a:gd name="connsiteX0" fmla="*/ 0 w 3276331"/>
              <a:gd name="connsiteY0" fmla="*/ 546826 h 1949491"/>
              <a:gd name="connsiteX1" fmla="*/ 1746840 w 3276331"/>
              <a:gd name="connsiteY1" fmla="*/ 45655 h 1949491"/>
              <a:gd name="connsiteX2" fmla="*/ 3025991 w 3276331"/>
              <a:gd name="connsiteY2" fmla="*/ 1351854 h 1949491"/>
              <a:gd name="connsiteX3" fmla="*/ 3276331 w 3276331"/>
              <a:gd name="connsiteY3" fmla="*/ 1322030 h 1949491"/>
              <a:gd name="connsiteX4" fmla="*/ 2864193 w 3276331"/>
              <a:gd name="connsiteY4" fmla="*/ 1949491 h 1949491"/>
              <a:gd name="connsiteX5" fmla="*/ 2317984 w 3276331"/>
              <a:gd name="connsiteY5" fmla="*/ 1454003 h 1949491"/>
              <a:gd name="connsiteX6" fmla="*/ 2526779 w 3276331"/>
              <a:gd name="connsiteY6" fmla="*/ 1382474 h 1949491"/>
              <a:gd name="connsiteX7" fmla="*/ 1544407 w 3276331"/>
              <a:gd name="connsiteY7" fmla="*/ 527534 h 1949491"/>
              <a:gd name="connsiteX8" fmla="*/ 366629 w 3276331"/>
              <a:gd name="connsiteY8" fmla="*/ 909296 h 1949491"/>
              <a:gd name="connsiteX9" fmla="*/ 0 w 3276331"/>
              <a:gd name="connsiteY9" fmla="*/ 546826 h 1949491"/>
              <a:gd name="connsiteX0" fmla="*/ 0 w 3276331"/>
              <a:gd name="connsiteY0" fmla="*/ 547174 h 1949839"/>
              <a:gd name="connsiteX1" fmla="*/ 1746840 w 3276331"/>
              <a:gd name="connsiteY1" fmla="*/ 46003 h 1949839"/>
              <a:gd name="connsiteX2" fmla="*/ 2997883 w 3276331"/>
              <a:gd name="connsiteY2" fmla="*/ 1357343 h 1949839"/>
              <a:gd name="connsiteX3" fmla="*/ 3276331 w 3276331"/>
              <a:gd name="connsiteY3" fmla="*/ 1322378 h 1949839"/>
              <a:gd name="connsiteX4" fmla="*/ 2864193 w 3276331"/>
              <a:gd name="connsiteY4" fmla="*/ 1949839 h 1949839"/>
              <a:gd name="connsiteX5" fmla="*/ 2317984 w 3276331"/>
              <a:gd name="connsiteY5" fmla="*/ 1454351 h 1949839"/>
              <a:gd name="connsiteX6" fmla="*/ 2526779 w 3276331"/>
              <a:gd name="connsiteY6" fmla="*/ 1382822 h 1949839"/>
              <a:gd name="connsiteX7" fmla="*/ 1544407 w 3276331"/>
              <a:gd name="connsiteY7" fmla="*/ 527882 h 1949839"/>
              <a:gd name="connsiteX8" fmla="*/ 366629 w 3276331"/>
              <a:gd name="connsiteY8" fmla="*/ 909644 h 1949839"/>
              <a:gd name="connsiteX9" fmla="*/ 0 w 3276331"/>
              <a:gd name="connsiteY9" fmla="*/ 547174 h 1949839"/>
              <a:gd name="connsiteX0" fmla="*/ 0 w 3240567"/>
              <a:gd name="connsiteY0" fmla="*/ 547174 h 1949839"/>
              <a:gd name="connsiteX1" fmla="*/ 1746840 w 3240567"/>
              <a:gd name="connsiteY1" fmla="*/ 46003 h 1949839"/>
              <a:gd name="connsiteX2" fmla="*/ 2997883 w 3240567"/>
              <a:gd name="connsiteY2" fmla="*/ 1357343 h 1949839"/>
              <a:gd name="connsiteX3" fmla="*/ 3240567 w 3240567"/>
              <a:gd name="connsiteY3" fmla="*/ 1338604 h 1949839"/>
              <a:gd name="connsiteX4" fmla="*/ 2864193 w 3240567"/>
              <a:gd name="connsiteY4" fmla="*/ 1949839 h 1949839"/>
              <a:gd name="connsiteX5" fmla="*/ 2317984 w 3240567"/>
              <a:gd name="connsiteY5" fmla="*/ 1454351 h 1949839"/>
              <a:gd name="connsiteX6" fmla="*/ 2526779 w 3240567"/>
              <a:gd name="connsiteY6" fmla="*/ 1382822 h 1949839"/>
              <a:gd name="connsiteX7" fmla="*/ 1544407 w 3240567"/>
              <a:gd name="connsiteY7" fmla="*/ 527882 h 1949839"/>
              <a:gd name="connsiteX8" fmla="*/ 366629 w 3240567"/>
              <a:gd name="connsiteY8" fmla="*/ 909644 h 1949839"/>
              <a:gd name="connsiteX9" fmla="*/ 0 w 3240567"/>
              <a:gd name="connsiteY9" fmla="*/ 547174 h 1949839"/>
              <a:gd name="connsiteX0" fmla="*/ 0 w 3240567"/>
              <a:gd name="connsiteY0" fmla="*/ 549082 h 1951747"/>
              <a:gd name="connsiteX1" fmla="*/ 1746840 w 3240567"/>
              <a:gd name="connsiteY1" fmla="*/ 47911 h 1951747"/>
              <a:gd name="connsiteX2" fmla="*/ 3003025 w 3240567"/>
              <a:gd name="connsiteY2" fmla="*/ 1387359 h 1951747"/>
              <a:gd name="connsiteX3" fmla="*/ 3240567 w 3240567"/>
              <a:gd name="connsiteY3" fmla="*/ 1340512 h 1951747"/>
              <a:gd name="connsiteX4" fmla="*/ 2864193 w 3240567"/>
              <a:gd name="connsiteY4" fmla="*/ 1951747 h 1951747"/>
              <a:gd name="connsiteX5" fmla="*/ 2317984 w 3240567"/>
              <a:gd name="connsiteY5" fmla="*/ 1456259 h 1951747"/>
              <a:gd name="connsiteX6" fmla="*/ 2526779 w 3240567"/>
              <a:gd name="connsiteY6" fmla="*/ 1384730 h 1951747"/>
              <a:gd name="connsiteX7" fmla="*/ 1544407 w 3240567"/>
              <a:gd name="connsiteY7" fmla="*/ 529790 h 1951747"/>
              <a:gd name="connsiteX8" fmla="*/ 366629 w 3240567"/>
              <a:gd name="connsiteY8" fmla="*/ 911552 h 1951747"/>
              <a:gd name="connsiteX9" fmla="*/ 0 w 3240567"/>
              <a:gd name="connsiteY9" fmla="*/ 549082 h 1951747"/>
              <a:gd name="connsiteX0" fmla="*/ 0 w 3240567"/>
              <a:gd name="connsiteY0" fmla="*/ 549082 h 1951747"/>
              <a:gd name="connsiteX1" fmla="*/ 1746840 w 3240567"/>
              <a:gd name="connsiteY1" fmla="*/ 47911 h 1951747"/>
              <a:gd name="connsiteX2" fmla="*/ 3003025 w 3240567"/>
              <a:gd name="connsiteY2" fmla="*/ 1387359 h 1951747"/>
              <a:gd name="connsiteX3" fmla="*/ 3240567 w 3240567"/>
              <a:gd name="connsiteY3" fmla="*/ 1340512 h 1951747"/>
              <a:gd name="connsiteX4" fmla="*/ 2864193 w 3240567"/>
              <a:gd name="connsiteY4" fmla="*/ 1951747 h 1951747"/>
              <a:gd name="connsiteX5" fmla="*/ 2317984 w 3240567"/>
              <a:gd name="connsiteY5" fmla="*/ 1456259 h 1951747"/>
              <a:gd name="connsiteX6" fmla="*/ 2531921 w 3240567"/>
              <a:gd name="connsiteY6" fmla="*/ 1412840 h 1951747"/>
              <a:gd name="connsiteX7" fmla="*/ 1544407 w 3240567"/>
              <a:gd name="connsiteY7" fmla="*/ 529790 h 1951747"/>
              <a:gd name="connsiteX8" fmla="*/ 366629 w 3240567"/>
              <a:gd name="connsiteY8" fmla="*/ 911552 h 1951747"/>
              <a:gd name="connsiteX9" fmla="*/ 0 w 3240567"/>
              <a:gd name="connsiteY9" fmla="*/ 549082 h 1951747"/>
              <a:gd name="connsiteX0" fmla="*/ 0 w 3240567"/>
              <a:gd name="connsiteY0" fmla="*/ 549082 h 2028417"/>
              <a:gd name="connsiteX1" fmla="*/ 1746840 w 3240567"/>
              <a:gd name="connsiteY1" fmla="*/ 47911 h 2028417"/>
              <a:gd name="connsiteX2" fmla="*/ 3003025 w 3240567"/>
              <a:gd name="connsiteY2" fmla="*/ 1387359 h 2028417"/>
              <a:gd name="connsiteX3" fmla="*/ 3240567 w 3240567"/>
              <a:gd name="connsiteY3" fmla="*/ 1340512 h 2028417"/>
              <a:gd name="connsiteX4" fmla="*/ 2868535 w 3240567"/>
              <a:gd name="connsiteY4" fmla="*/ 2028417 h 2028417"/>
              <a:gd name="connsiteX5" fmla="*/ 2317984 w 3240567"/>
              <a:gd name="connsiteY5" fmla="*/ 1456259 h 2028417"/>
              <a:gd name="connsiteX6" fmla="*/ 2531921 w 3240567"/>
              <a:gd name="connsiteY6" fmla="*/ 1412840 h 2028417"/>
              <a:gd name="connsiteX7" fmla="*/ 1544407 w 3240567"/>
              <a:gd name="connsiteY7" fmla="*/ 529790 h 2028417"/>
              <a:gd name="connsiteX8" fmla="*/ 366629 w 3240567"/>
              <a:gd name="connsiteY8" fmla="*/ 911552 h 2028417"/>
              <a:gd name="connsiteX9" fmla="*/ 0 w 3240567"/>
              <a:gd name="connsiteY9" fmla="*/ 549082 h 2028417"/>
              <a:gd name="connsiteX0" fmla="*/ 0 w 3238053"/>
              <a:gd name="connsiteY0" fmla="*/ 549082 h 2028417"/>
              <a:gd name="connsiteX1" fmla="*/ 1746840 w 3238053"/>
              <a:gd name="connsiteY1" fmla="*/ 47911 h 2028417"/>
              <a:gd name="connsiteX2" fmla="*/ 3003025 w 3238053"/>
              <a:gd name="connsiteY2" fmla="*/ 1387359 h 2028417"/>
              <a:gd name="connsiteX3" fmla="*/ 3238053 w 3238053"/>
              <a:gd name="connsiteY3" fmla="*/ 1379704 h 2028417"/>
              <a:gd name="connsiteX4" fmla="*/ 2868535 w 3238053"/>
              <a:gd name="connsiteY4" fmla="*/ 2028417 h 2028417"/>
              <a:gd name="connsiteX5" fmla="*/ 2317984 w 3238053"/>
              <a:gd name="connsiteY5" fmla="*/ 1456259 h 2028417"/>
              <a:gd name="connsiteX6" fmla="*/ 2531921 w 3238053"/>
              <a:gd name="connsiteY6" fmla="*/ 1412840 h 2028417"/>
              <a:gd name="connsiteX7" fmla="*/ 1544407 w 3238053"/>
              <a:gd name="connsiteY7" fmla="*/ 529790 h 2028417"/>
              <a:gd name="connsiteX8" fmla="*/ 366629 w 3238053"/>
              <a:gd name="connsiteY8" fmla="*/ 911552 h 2028417"/>
              <a:gd name="connsiteX9" fmla="*/ 0 w 3238053"/>
              <a:gd name="connsiteY9" fmla="*/ 549082 h 2028417"/>
              <a:gd name="connsiteX0" fmla="*/ 0 w 3238053"/>
              <a:gd name="connsiteY0" fmla="*/ 551636 h 2030971"/>
              <a:gd name="connsiteX1" fmla="*/ 1746840 w 3238053"/>
              <a:gd name="connsiteY1" fmla="*/ 50465 h 2030971"/>
              <a:gd name="connsiteX2" fmla="*/ 3009881 w 3238053"/>
              <a:gd name="connsiteY2" fmla="*/ 1427391 h 2030971"/>
              <a:gd name="connsiteX3" fmla="*/ 3238053 w 3238053"/>
              <a:gd name="connsiteY3" fmla="*/ 1382258 h 2030971"/>
              <a:gd name="connsiteX4" fmla="*/ 2868535 w 3238053"/>
              <a:gd name="connsiteY4" fmla="*/ 2030971 h 2030971"/>
              <a:gd name="connsiteX5" fmla="*/ 2317984 w 3238053"/>
              <a:gd name="connsiteY5" fmla="*/ 1458813 h 2030971"/>
              <a:gd name="connsiteX6" fmla="*/ 2531921 w 3238053"/>
              <a:gd name="connsiteY6" fmla="*/ 1415394 h 2030971"/>
              <a:gd name="connsiteX7" fmla="*/ 1544407 w 3238053"/>
              <a:gd name="connsiteY7" fmla="*/ 532344 h 2030971"/>
              <a:gd name="connsiteX8" fmla="*/ 366629 w 3238053"/>
              <a:gd name="connsiteY8" fmla="*/ 914106 h 2030971"/>
              <a:gd name="connsiteX9" fmla="*/ 0 w 3238053"/>
              <a:gd name="connsiteY9" fmla="*/ 551636 h 2030971"/>
              <a:gd name="connsiteX0" fmla="*/ 0 w 3238053"/>
              <a:gd name="connsiteY0" fmla="*/ 551636 h 2030971"/>
              <a:gd name="connsiteX1" fmla="*/ 1746840 w 3238053"/>
              <a:gd name="connsiteY1" fmla="*/ 50465 h 2030971"/>
              <a:gd name="connsiteX2" fmla="*/ 3009881 w 3238053"/>
              <a:gd name="connsiteY2" fmla="*/ 1427391 h 2030971"/>
              <a:gd name="connsiteX3" fmla="*/ 3238053 w 3238053"/>
              <a:gd name="connsiteY3" fmla="*/ 1382258 h 2030971"/>
              <a:gd name="connsiteX4" fmla="*/ 2868535 w 3238053"/>
              <a:gd name="connsiteY4" fmla="*/ 2030971 h 2030971"/>
              <a:gd name="connsiteX5" fmla="*/ 2317984 w 3238053"/>
              <a:gd name="connsiteY5" fmla="*/ 1458813 h 2030971"/>
              <a:gd name="connsiteX6" fmla="*/ 2588253 w 3238053"/>
              <a:gd name="connsiteY6" fmla="*/ 1511603 h 2030971"/>
              <a:gd name="connsiteX7" fmla="*/ 1544407 w 3238053"/>
              <a:gd name="connsiteY7" fmla="*/ 532344 h 2030971"/>
              <a:gd name="connsiteX8" fmla="*/ 366629 w 3238053"/>
              <a:gd name="connsiteY8" fmla="*/ 914106 h 2030971"/>
              <a:gd name="connsiteX9" fmla="*/ 0 w 3238053"/>
              <a:gd name="connsiteY9" fmla="*/ 551636 h 2030971"/>
              <a:gd name="connsiteX0" fmla="*/ 0 w 3238053"/>
              <a:gd name="connsiteY0" fmla="*/ 551636 h 2030971"/>
              <a:gd name="connsiteX1" fmla="*/ 1746840 w 3238053"/>
              <a:gd name="connsiteY1" fmla="*/ 50465 h 2030971"/>
              <a:gd name="connsiteX2" fmla="*/ 3009881 w 3238053"/>
              <a:gd name="connsiteY2" fmla="*/ 1427391 h 2030971"/>
              <a:gd name="connsiteX3" fmla="*/ 3238053 w 3238053"/>
              <a:gd name="connsiteY3" fmla="*/ 1382258 h 2030971"/>
              <a:gd name="connsiteX4" fmla="*/ 2868535 w 3238053"/>
              <a:gd name="connsiteY4" fmla="*/ 2030971 h 2030971"/>
              <a:gd name="connsiteX5" fmla="*/ 2370888 w 3238053"/>
              <a:gd name="connsiteY5" fmla="*/ 1536282 h 2030971"/>
              <a:gd name="connsiteX6" fmla="*/ 2588253 w 3238053"/>
              <a:gd name="connsiteY6" fmla="*/ 1511603 h 2030971"/>
              <a:gd name="connsiteX7" fmla="*/ 1544407 w 3238053"/>
              <a:gd name="connsiteY7" fmla="*/ 532344 h 2030971"/>
              <a:gd name="connsiteX8" fmla="*/ 366629 w 3238053"/>
              <a:gd name="connsiteY8" fmla="*/ 914106 h 2030971"/>
              <a:gd name="connsiteX9" fmla="*/ 0 w 3238053"/>
              <a:gd name="connsiteY9" fmla="*/ 551636 h 2030971"/>
              <a:gd name="connsiteX0" fmla="*/ 0 w 3238053"/>
              <a:gd name="connsiteY0" fmla="*/ 551636 h 2030971"/>
              <a:gd name="connsiteX1" fmla="*/ 1746840 w 3238053"/>
              <a:gd name="connsiteY1" fmla="*/ 50465 h 2030971"/>
              <a:gd name="connsiteX2" fmla="*/ 3009881 w 3238053"/>
              <a:gd name="connsiteY2" fmla="*/ 1427391 h 2030971"/>
              <a:gd name="connsiteX3" fmla="*/ 3238053 w 3238053"/>
              <a:gd name="connsiteY3" fmla="*/ 1382258 h 2030971"/>
              <a:gd name="connsiteX4" fmla="*/ 2868535 w 3238053"/>
              <a:gd name="connsiteY4" fmla="*/ 2030971 h 2030971"/>
              <a:gd name="connsiteX5" fmla="*/ 2307015 w 3238053"/>
              <a:gd name="connsiteY5" fmla="*/ 1557650 h 2030971"/>
              <a:gd name="connsiteX6" fmla="*/ 2588253 w 3238053"/>
              <a:gd name="connsiteY6" fmla="*/ 1511603 h 2030971"/>
              <a:gd name="connsiteX7" fmla="*/ 1544407 w 3238053"/>
              <a:gd name="connsiteY7" fmla="*/ 532344 h 2030971"/>
              <a:gd name="connsiteX8" fmla="*/ 366629 w 3238053"/>
              <a:gd name="connsiteY8" fmla="*/ 914106 h 2030971"/>
              <a:gd name="connsiteX9" fmla="*/ 0 w 3238053"/>
              <a:gd name="connsiteY9" fmla="*/ 551636 h 2030971"/>
              <a:gd name="connsiteX0" fmla="*/ 0 w 3238053"/>
              <a:gd name="connsiteY0" fmla="*/ 551636 h 2030971"/>
              <a:gd name="connsiteX1" fmla="*/ 1746840 w 3238053"/>
              <a:gd name="connsiteY1" fmla="*/ 50465 h 2030971"/>
              <a:gd name="connsiteX2" fmla="*/ 3009881 w 3238053"/>
              <a:gd name="connsiteY2" fmla="*/ 1427391 h 2030971"/>
              <a:gd name="connsiteX3" fmla="*/ 3238053 w 3238053"/>
              <a:gd name="connsiteY3" fmla="*/ 1382258 h 2030971"/>
              <a:gd name="connsiteX4" fmla="*/ 2868535 w 3238053"/>
              <a:gd name="connsiteY4" fmla="*/ 2030971 h 2030971"/>
              <a:gd name="connsiteX5" fmla="*/ 2307015 w 3238053"/>
              <a:gd name="connsiteY5" fmla="*/ 1557650 h 2030971"/>
              <a:gd name="connsiteX6" fmla="*/ 2541406 w 3238053"/>
              <a:gd name="connsiteY6" fmla="*/ 1520174 h 2030971"/>
              <a:gd name="connsiteX7" fmla="*/ 1544407 w 3238053"/>
              <a:gd name="connsiteY7" fmla="*/ 532344 h 2030971"/>
              <a:gd name="connsiteX8" fmla="*/ 366629 w 3238053"/>
              <a:gd name="connsiteY8" fmla="*/ 914106 h 2030971"/>
              <a:gd name="connsiteX9" fmla="*/ 0 w 3238053"/>
              <a:gd name="connsiteY9" fmla="*/ 551636 h 2030971"/>
              <a:gd name="connsiteX0" fmla="*/ 0 w 3238053"/>
              <a:gd name="connsiteY0" fmla="*/ 551636 h 2030971"/>
              <a:gd name="connsiteX1" fmla="*/ 1746840 w 3238053"/>
              <a:gd name="connsiteY1" fmla="*/ 50465 h 2030971"/>
              <a:gd name="connsiteX2" fmla="*/ 3009881 w 3238053"/>
              <a:gd name="connsiteY2" fmla="*/ 1427391 h 2030971"/>
              <a:gd name="connsiteX3" fmla="*/ 3238053 w 3238053"/>
              <a:gd name="connsiteY3" fmla="*/ 1382258 h 2030971"/>
              <a:gd name="connsiteX4" fmla="*/ 2868535 w 3238053"/>
              <a:gd name="connsiteY4" fmla="*/ 2030971 h 2030971"/>
              <a:gd name="connsiteX5" fmla="*/ 2280620 w 3238053"/>
              <a:gd name="connsiteY5" fmla="*/ 1572162 h 2030971"/>
              <a:gd name="connsiteX6" fmla="*/ 2541406 w 3238053"/>
              <a:gd name="connsiteY6" fmla="*/ 1520174 h 2030971"/>
              <a:gd name="connsiteX7" fmla="*/ 1544407 w 3238053"/>
              <a:gd name="connsiteY7" fmla="*/ 532344 h 2030971"/>
              <a:gd name="connsiteX8" fmla="*/ 366629 w 3238053"/>
              <a:gd name="connsiteY8" fmla="*/ 914106 h 2030971"/>
              <a:gd name="connsiteX9" fmla="*/ 0 w 3238053"/>
              <a:gd name="connsiteY9" fmla="*/ 551636 h 2030971"/>
              <a:gd name="connsiteX0" fmla="*/ 0 w 3238053"/>
              <a:gd name="connsiteY0" fmla="*/ 551636 h 2036113"/>
              <a:gd name="connsiteX1" fmla="*/ 1746840 w 3238053"/>
              <a:gd name="connsiteY1" fmla="*/ 50465 h 2036113"/>
              <a:gd name="connsiteX2" fmla="*/ 3009881 w 3238053"/>
              <a:gd name="connsiteY2" fmla="*/ 1427391 h 2036113"/>
              <a:gd name="connsiteX3" fmla="*/ 3238053 w 3238053"/>
              <a:gd name="connsiteY3" fmla="*/ 1382258 h 2036113"/>
              <a:gd name="connsiteX4" fmla="*/ 2840426 w 3238053"/>
              <a:gd name="connsiteY4" fmla="*/ 2036113 h 2036113"/>
              <a:gd name="connsiteX5" fmla="*/ 2280620 w 3238053"/>
              <a:gd name="connsiteY5" fmla="*/ 1572162 h 2036113"/>
              <a:gd name="connsiteX6" fmla="*/ 2541406 w 3238053"/>
              <a:gd name="connsiteY6" fmla="*/ 1520174 h 2036113"/>
              <a:gd name="connsiteX7" fmla="*/ 1544407 w 3238053"/>
              <a:gd name="connsiteY7" fmla="*/ 532344 h 2036113"/>
              <a:gd name="connsiteX8" fmla="*/ 366629 w 3238053"/>
              <a:gd name="connsiteY8" fmla="*/ 914106 h 2036113"/>
              <a:gd name="connsiteX9" fmla="*/ 0 w 3238053"/>
              <a:gd name="connsiteY9" fmla="*/ 551636 h 2036113"/>
              <a:gd name="connsiteX0" fmla="*/ 0 w 3238053"/>
              <a:gd name="connsiteY0" fmla="*/ 551987 h 2036464"/>
              <a:gd name="connsiteX1" fmla="*/ 1746840 w 3238053"/>
              <a:gd name="connsiteY1" fmla="*/ 50816 h 2036464"/>
              <a:gd name="connsiteX2" fmla="*/ 2981773 w 3238053"/>
              <a:gd name="connsiteY2" fmla="*/ 1432884 h 2036464"/>
              <a:gd name="connsiteX3" fmla="*/ 3238053 w 3238053"/>
              <a:gd name="connsiteY3" fmla="*/ 1382609 h 2036464"/>
              <a:gd name="connsiteX4" fmla="*/ 2840426 w 3238053"/>
              <a:gd name="connsiteY4" fmla="*/ 2036464 h 2036464"/>
              <a:gd name="connsiteX5" fmla="*/ 2280620 w 3238053"/>
              <a:gd name="connsiteY5" fmla="*/ 1572513 h 2036464"/>
              <a:gd name="connsiteX6" fmla="*/ 2541406 w 3238053"/>
              <a:gd name="connsiteY6" fmla="*/ 1520525 h 2036464"/>
              <a:gd name="connsiteX7" fmla="*/ 1544407 w 3238053"/>
              <a:gd name="connsiteY7" fmla="*/ 532695 h 2036464"/>
              <a:gd name="connsiteX8" fmla="*/ 366629 w 3238053"/>
              <a:gd name="connsiteY8" fmla="*/ 914457 h 2036464"/>
              <a:gd name="connsiteX9" fmla="*/ 0 w 3238053"/>
              <a:gd name="connsiteY9" fmla="*/ 551987 h 2036464"/>
              <a:gd name="connsiteX0" fmla="*/ 0 w 3196347"/>
              <a:gd name="connsiteY0" fmla="*/ 551987 h 2036464"/>
              <a:gd name="connsiteX1" fmla="*/ 1746840 w 3196347"/>
              <a:gd name="connsiteY1" fmla="*/ 50816 h 2036464"/>
              <a:gd name="connsiteX2" fmla="*/ 2981773 w 3196347"/>
              <a:gd name="connsiteY2" fmla="*/ 1432884 h 2036464"/>
              <a:gd name="connsiteX3" fmla="*/ 3196347 w 3196347"/>
              <a:gd name="connsiteY3" fmla="*/ 1419288 h 2036464"/>
              <a:gd name="connsiteX4" fmla="*/ 2840426 w 3196347"/>
              <a:gd name="connsiteY4" fmla="*/ 2036464 h 2036464"/>
              <a:gd name="connsiteX5" fmla="*/ 2280620 w 3196347"/>
              <a:gd name="connsiteY5" fmla="*/ 1572513 h 2036464"/>
              <a:gd name="connsiteX6" fmla="*/ 2541406 w 3196347"/>
              <a:gd name="connsiteY6" fmla="*/ 1520525 h 2036464"/>
              <a:gd name="connsiteX7" fmla="*/ 1544407 w 3196347"/>
              <a:gd name="connsiteY7" fmla="*/ 532695 h 2036464"/>
              <a:gd name="connsiteX8" fmla="*/ 366629 w 3196347"/>
              <a:gd name="connsiteY8" fmla="*/ 914457 h 2036464"/>
              <a:gd name="connsiteX9" fmla="*/ 0 w 3196347"/>
              <a:gd name="connsiteY9" fmla="*/ 551987 h 2036464"/>
              <a:gd name="connsiteX0" fmla="*/ 0 w 3196347"/>
              <a:gd name="connsiteY0" fmla="*/ 554146 h 2038623"/>
              <a:gd name="connsiteX1" fmla="*/ 1746840 w 3196347"/>
              <a:gd name="connsiteY1" fmla="*/ 52975 h 2038623"/>
              <a:gd name="connsiteX2" fmla="*/ 2968176 w 3196347"/>
              <a:gd name="connsiteY2" fmla="*/ 1466580 h 2038623"/>
              <a:gd name="connsiteX3" fmla="*/ 3196347 w 3196347"/>
              <a:gd name="connsiteY3" fmla="*/ 1421447 h 2038623"/>
              <a:gd name="connsiteX4" fmla="*/ 2840426 w 3196347"/>
              <a:gd name="connsiteY4" fmla="*/ 2038623 h 2038623"/>
              <a:gd name="connsiteX5" fmla="*/ 2280620 w 3196347"/>
              <a:gd name="connsiteY5" fmla="*/ 1574672 h 2038623"/>
              <a:gd name="connsiteX6" fmla="*/ 2541406 w 3196347"/>
              <a:gd name="connsiteY6" fmla="*/ 1522684 h 2038623"/>
              <a:gd name="connsiteX7" fmla="*/ 1544407 w 3196347"/>
              <a:gd name="connsiteY7" fmla="*/ 534854 h 2038623"/>
              <a:gd name="connsiteX8" fmla="*/ 366629 w 3196347"/>
              <a:gd name="connsiteY8" fmla="*/ 916616 h 2038623"/>
              <a:gd name="connsiteX9" fmla="*/ 0 w 3196347"/>
              <a:gd name="connsiteY9" fmla="*/ 554146 h 2038623"/>
              <a:gd name="connsiteX0" fmla="*/ 0 w 3196347"/>
              <a:gd name="connsiteY0" fmla="*/ 554146 h 2038623"/>
              <a:gd name="connsiteX1" fmla="*/ 1746840 w 3196347"/>
              <a:gd name="connsiteY1" fmla="*/ 52975 h 2038623"/>
              <a:gd name="connsiteX2" fmla="*/ 2968176 w 3196347"/>
              <a:gd name="connsiteY2" fmla="*/ 1466580 h 2038623"/>
              <a:gd name="connsiteX3" fmla="*/ 3196347 w 3196347"/>
              <a:gd name="connsiteY3" fmla="*/ 1421447 h 2038623"/>
              <a:gd name="connsiteX4" fmla="*/ 2840426 w 3196347"/>
              <a:gd name="connsiteY4" fmla="*/ 2038623 h 2038623"/>
              <a:gd name="connsiteX5" fmla="*/ 2244856 w 3196347"/>
              <a:gd name="connsiteY5" fmla="*/ 1590898 h 2038623"/>
              <a:gd name="connsiteX6" fmla="*/ 2541406 w 3196347"/>
              <a:gd name="connsiteY6" fmla="*/ 1522684 h 2038623"/>
              <a:gd name="connsiteX7" fmla="*/ 1544407 w 3196347"/>
              <a:gd name="connsiteY7" fmla="*/ 534854 h 2038623"/>
              <a:gd name="connsiteX8" fmla="*/ 366629 w 3196347"/>
              <a:gd name="connsiteY8" fmla="*/ 916616 h 2038623"/>
              <a:gd name="connsiteX9" fmla="*/ 0 w 3196347"/>
              <a:gd name="connsiteY9" fmla="*/ 554146 h 2038623"/>
              <a:gd name="connsiteX0" fmla="*/ 0 w 3196347"/>
              <a:gd name="connsiteY0" fmla="*/ 554146 h 2038623"/>
              <a:gd name="connsiteX1" fmla="*/ 1746840 w 3196347"/>
              <a:gd name="connsiteY1" fmla="*/ 52975 h 2038623"/>
              <a:gd name="connsiteX2" fmla="*/ 2968176 w 3196347"/>
              <a:gd name="connsiteY2" fmla="*/ 1466580 h 2038623"/>
              <a:gd name="connsiteX3" fmla="*/ 3196347 w 3196347"/>
              <a:gd name="connsiteY3" fmla="*/ 1421447 h 2038623"/>
              <a:gd name="connsiteX4" fmla="*/ 2840426 w 3196347"/>
              <a:gd name="connsiteY4" fmla="*/ 2038623 h 2038623"/>
              <a:gd name="connsiteX5" fmla="*/ 2244856 w 3196347"/>
              <a:gd name="connsiteY5" fmla="*/ 1590898 h 2038623"/>
              <a:gd name="connsiteX6" fmla="*/ 2488617 w 3196347"/>
              <a:gd name="connsiteY6" fmla="*/ 1551708 h 2038623"/>
              <a:gd name="connsiteX7" fmla="*/ 1544407 w 3196347"/>
              <a:gd name="connsiteY7" fmla="*/ 534854 h 2038623"/>
              <a:gd name="connsiteX8" fmla="*/ 366629 w 3196347"/>
              <a:gd name="connsiteY8" fmla="*/ 916616 h 2038623"/>
              <a:gd name="connsiteX9" fmla="*/ 0 w 3196347"/>
              <a:gd name="connsiteY9" fmla="*/ 554146 h 2038623"/>
              <a:gd name="connsiteX0" fmla="*/ 0 w 3196347"/>
              <a:gd name="connsiteY0" fmla="*/ 554146 h 2038623"/>
              <a:gd name="connsiteX1" fmla="*/ 1746840 w 3196347"/>
              <a:gd name="connsiteY1" fmla="*/ 52975 h 2038623"/>
              <a:gd name="connsiteX2" fmla="*/ 2968176 w 3196347"/>
              <a:gd name="connsiteY2" fmla="*/ 1466580 h 2038623"/>
              <a:gd name="connsiteX3" fmla="*/ 3196347 w 3196347"/>
              <a:gd name="connsiteY3" fmla="*/ 1421447 h 2038623"/>
              <a:gd name="connsiteX4" fmla="*/ 2840426 w 3196347"/>
              <a:gd name="connsiteY4" fmla="*/ 2038623 h 2038623"/>
              <a:gd name="connsiteX5" fmla="*/ 2244856 w 3196347"/>
              <a:gd name="connsiteY5" fmla="*/ 1590898 h 2038623"/>
              <a:gd name="connsiteX6" fmla="*/ 2430686 w 3196347"/>
              <a:gd name="connsiteY6" fmla="*/ 1552622 h 2038623"/>
              <a:gd name="connsiteX7" fmla="*/ 1544407 w 3196347"/>
              <a:gd name="connsiteY7" fmla="*/ 534854 h 2038623"/>
              <a:gd name="connsiteX8" fmla="*/ 366629 w 3196347"/>
              <a:gd name="connsiteY8" fmla="*/ 916616 h 2038623"/>
              <a:gd name="connsiteX9" fmla="*/ 0 w 3196347"/>
              <a:gd name="connsiteY9" fmla="*/ 554146 h 2038623"/>
              <a:gd name="connsiteX0" fmla="*/ 0 w 3196347"/>
              <a:gd name="connsiteY0" fmla="*/ 554146 h 2038623"/>
              <a:gd name="connsiteX1" fmla="*/ 1746840 w 3196347"/>
              <a:gd name="connsiteY1" fmla="*/ 52975 h 2038623"/>
              <a:gd name="connsiteX2" fmla="*/ 2968176 w 3196347"/>
              <a:gd name="connsiteY2" fmla="*/ 1466580 h 2038623"/>
              <a:gd name="connsiteX3" fmla="*/ 3196347 w 3196347"/>
              <a:gd name="connsiteY3" fmla="*/ 1421447 h 2038623"/>
              <a:gd name="connsiteX4" fmla="*/ 2840426 w 3196347"/>
              <a:gd name="connsiteY4" fmla="*/ 2038623 h 2038623"/>
              <a:gd name="connsiteX5" fmla="*/ 2244856 w 3196347"/>
              <a:gd name="connsiteY5" fmla="*/ 1590898 h 2038623"/>
              <a:gd name="connsiteX6" fmla="*/ 2430686 w 3196347"/>
              <a:gd name="connsiteY6" fmla="*/ 1552622 h 2038623"/>
              <a:gd name="connsiteX7" fmla="*/ 1598111 w 3196347"/>
              <a:gd name="connsiteY7" fmla="*/ 563762 h 2038623"/>
              <a:gd name="connsiteX8" fmla="*/ 366629 w 3196347"/>
              <a:gd name="connsiteY8" fmla="*/ 916616 h 2038623"/>
              <a:gd name="connsiteX9" fmla="*/ 0 w 3196347"/>
              <a:gd name="connsiteY9" fmla="*/ 554146 h 2038623"/>
              <a:gd name="connsiteX0" fmla="*/ 0 w 3196347"/>
              <a:gd name="connsiteY0" fmla="*/ 554935 h 2039412"/>
              <a:gd name="connsiteX1" fmla="*/ 1804771 w 3196347"/>
              <a:gd name="connsiteY1" fmla="*/ 52849 h 2039412"/>
              <a:gd name="connsiteX2" fmla="*/ 2968176 w 3196347"/>
              <a:gd name="connsiteY2" fmla="*/ 1467369 h 2039412"/>
              <a:gd name="connsiteX3" fmla="*/ 3196347 w 3196347"/>
              <a:gd name="connsiteY3" fmla="*/ 1422236 h 2039412"/>
              <a:gd name="connsiteX4" fmla="*/ 2840426 w 3196347"/>
              <a:gd name="connsiteY4" fmla="*/ 2039412 h 2039412"/>
              <a:gd name="connsiteX5" fmla="*/ 2244856 w 3196347"/>
              <a:gd name="connsiteY5" fmla="*/ 1591687 h 2039412"/>
              <a:gd name="connsiteX6" fmla="*/ 2430686 w 3196347"/>
              <a:gd name="connsiteY6" fmla="*/ 1553411 h 2039412"/>
              <a:gd name="connsiteX7" fmla="*/ 1598111 w 3196347"/>
              <a:gd name="connsiteY7" fmla="*/ 564551 h 2039412"/>
              <a:gd name="connsiteX8" fmla="*/ 366629 w 3196347"/>
              <a:gd name="connsiteY8" fmla="*/ 917405 h 2039412"/>
              <a:gd name="connsiteX9" fmla="*/ 0 w 3196347"/>
              <a:gd name="connsiteY9" fmla="*/ 554935 h 2039412"/>
              <a:gd name="connsiteX0" fmla="*/ 0 w 3196347"/>
              <a:gd name="connsiteY0" fmla="*/ 554935 h 2039412"/>
              <a:gd name="connsiteX1" fmla="*/ 1804771 w 3196347"/>
              <a:gd name="connsiteY1" fmla="*/ 52849 h 2039412"/>
              <a:gd name="connsiteX2" fmla="*/ 2968176 w 3196347"/>
              <a:gd name="connsiteY2" fmla="*/ 1467369 h 2039412"/>
              <a:gd name="connsiteX3" fmla="*/ 3196347 w 3196347"/>
              <a:gd name="connsiteY3" fmla="*/ 1422236 h 2039412"/>
              <a:gd name="connsiteX4" fmla="*/ 2840426 w 3196347"/>
              <a:gd name="connsiteY4" fmla="*/ 2039412 h 2039412"/>
              <a:gd name="connsiteX5" fmla="*/ 2244856 w 3196347"/>
              <a:gd name="connsiteY5" fmla="*/ 1591687 h 2039412"/>
              <a:gd name="connsiteX6" fmla="*/ 2430686 w 3196347"/>
              <a:gd name="connsiteY6" fmla="*/ 1553411 h 2039412"/>
              <a:gd name="connsiteX7" fmla="*/ 1639932 w 3196347"/>
              <a:gd name="connsiteY7" fmla="*/ 634365 h 2039412"/>
              <a:gd name="connsiteX8" fmla="*/ 366629 w 3196347"/>
              <a:gd name="connsiteY8" fmla="*/ 917405 h 2039412"/>
              <a:gd name="connsiteX9" fmla="*/ 0 w 3196347"/>
              <a:gd name="connsiteY9" fmla="*/ 554935 h 2039412"/>
              <a:gd name="connsiteX0" fmla="*/ 0 w 3196347"/>
              <a:gd name="connsiteY0" fmla="*/ 519407 h 2003884"/>
              <a:gd name="connsiteX1" fmla="*/ 1734957 w 3196347"/>
              <a:gd name="connsiteY1" fmla="*/ 59142 h 2003884"/>
              <a:gd name="connsiteX2" fmla="*/ 2968176 w 3196347"/>
              <a:gd name="connsiteY2" fmla="*/ 1431841 h 2003884"/>
              <a:gd name="connsiteX3" fmla="*/ 3196347 w 3196347"/>
              <a:gd name="connsiteY3" fmla="*/ 1386708 h 2003884"/>
              <a:gd name="connsiteX4" fmla="*/ 2840426 w 3196347"/>
              <a:gd name="connsiteY4" fmla="*/ 2003884 h 2003884"/>
              <a:gd name="connsiteX5" fmla="*/ 2244856 w 3196347"/>
              <a:gd name="connsiteY5" fmla="*/ 1556159 h 2003884"/>
              <a:gd name="connsiteX6" fmla="*/ 2430686 w 3196347"/>
              <a:gd name="connsiteY6" fmla="*/ 1517883 h 2003884"/>
              <a:gd name="connsiteX7" fmla="*/ 1639932 w 3196347"/>
              <a:gd name="connsiteY7" fmla="*/ 598837 h 2003884"/>
              <a:gd name="connsiteX8" fmla="*/ 366629 w 3196347"/>
              <a:gd name="connsiteY8" fmla="*/ 881877 h 2003884"/>
              <a:gd name="connsiteX9" fmla="*/ 0 w 3196347"/>
              <a:gd name="connsiteY9" fmla="*/ 519407 h 2003884"/>
              <a:gd name="connsiteX0" fmla="*/ 0 w 3196347"/>
              <a:gd name="connsiteY0" fmla="*/ 519407 h 2003884"/>
              <a:gd name="connsiteX1" fmla="*/ 1734957 w 3196347"/>
              <a:gd name="connsiteY1" fmla="*/ 59142 h 2003884"/>
              <a:gd name="connsiteX2" fmla="*/ 2968176 w 3196347"/>
              <a:gd name="connsiteY2" fmla="*/ 1431841 h 2003884"/>
              <a:gd name="connsiteX3" fmla="*/ 3196347 w 3196347"/>
              <a:gd name="connsiteY3" fmla="*/ 1386708 h 2003884"/>
              <a:gd name="connsiteX4" fmla="*/ 2840426 w 3196347"/>
              <a:gd name="connsiteY4" fmla="*/ 2003884 h 2003884"/>
              <a:gd name="connsiteX5" fmla="*/ 2244856 w 3196347"/>
              <a:gd name="connsiteY5" fmla="*/ 1556159 h 2003884"/>
              <a:gd name="connsiteX6" fmla="*/ 2430686 w 3196347"/>
              <a:gd name="connsiteY6" fmla="*/ 1517883 h 2003884"/>
              <a:gd name="connsiteX7" fmla="*/ 1712375 w 3196347"/>
              <a:gd name="connsiteY7" fmla="*/ 624317 h 2003884"/>
              <a:gd name="connsiteX8" fmla="*/ 366629 w 3196347"/>
              <a:gd name="connsiteY8" fmla="*/ 881877 h 2003884"/>
              <a:gd name="connsiteX9" fmla="*/ 0 w 3196347"/>
              <a:gd name="connsiteY9" fmla="*/ 519407 h 2003884"/>
              <a:gd name="connsiteX0" fmla="*/ 0 w 3196347"/>
              <a:gd name="connsiteY0" fmla="*/ 519407 h 2003884"/>
              <a:gd name="connsiteX1" fmla="*/ 1734957 w 3196347"/>
              <a:gd name="connsiteY1" fmla="*/ 59142 h 2003884"/>
              <a:gd name="connsiteX2" fmla="*/ 2968176 w 3196347"/>
              <a:gd name="connsiteY2" fmla="*/ 1431841 h 2003884"/>
              <a:gd name="connsiteX3" fmla="*/ 3196347 w 3196347"/>
              <a:gd name="connsiteY3" fmla="*/ 1386708 h 2003884"/>
              <a:gd name="connsiteX4" fmla="*/ 2840426 w 3196347"/>
              <a:gd name="connsiteY4" fmla="*/ 2003884 h 2003884"/>
              <a:gd name="connsiteX5" fmla="*/ 2244856 w 3196347"/>
              <a:gd name="connsiteY5" fmla="*/ 1556159 h 2003884"/>
              <a:gd name="connsiteX6" fmla="*/ 2430686 w 3196347"/>
              <a:gd name="connsiteY6" fmla="*/ 1517883 h 2003884"/>
              <a:gd name="connsiteX7" fmla="*/ 1712375 w 3196347"/>
              <a:gd name="connsiteY7" fmla="*/ 624317 h 2003884"/>
              <a:gd name="connsiteX8" fmla="*/ 366629 w 3196347"/>
              <a:gd name="connsiteY8" fmla="*/ 881877 h 2003884"/>
              <a:gd name="connsiteX9" fmla="*/ 0 w 3196347"/>
              <a:gd name="connsiteY9" fmla="*/ 519407 h 2003884"/>
              <a:gd name="connsiteX0" fmla="*/ 0 w 3196347"/>
              <a:gd name="connsiteY0" fmla="*/ 519407 h 2003884"/>
              <a:gd name="connsiteX1" fmla="*/ 1734957 w 3196347"/>
              <a:gd name="connsiteY1" fmla="*/ 59142 h 2003884"/>
              <a:gd name="connsiteX2" fmla="*/ 2968176 w 3196347"/>
              <a:gd name="connsiteY2" fmla="*/ 1431841 h 2003884"/>
              <a:gd name="connsiteX3" fmla="*/ 3196347 w 3196347"/>
              <a:gd name="connsiteY3" fmla="*/ 1386708 h 2003884"/>
              <a:gd name="connsiteX4" fmla="*/ 2840426 w 3196347"/>
              <a:gd name="connsiteY4" fmla="*/ 2003884 h 2003884"/>
              <a:gd name="connsiteX5" fmla="*/ 2244856 w 3196347"/>
              <a:gd name="connsiteY5" fmla="*/ 1556159 h 2003884"/>
              <a:gd name="connsiteX6" fmla="*/ 2430686 w 3196347"/>
              <a:gd name="connsiteY6" fmla="*/ 1517883 h 2003884"/>
              <a:gd name="connsiteX7" fmla="*/ 1712375 w 3196347"/>
              <a:gd name="connsiteY7" fmla="*/ 624317 h 2003884"/>
              <a:gd name="connsiteX8" fmla="*/ 366629 w 3196347"/>
              <a:gd name="connsiteY8" fmla="*/ 881877 h 2003884"/>
              <a:gd name="connsiteX9" fmla="*/ 0 w 3196347"/>
              <a:gd name="connsiteY9" fmla="*/ 519407 h 2003884"/>
              <a:gd name="connsiteX0" fmla="*/ 0 w 3196347"/>
              <a:gd name="connsiteY0" fmla="*/ 519407 h 2003884"/>
              <a:gd name="connsiteX1" fmla="*/ 1734957 w 3196347"/>
              <a:gd name="connsiteY1" fmla="*/ 59142 h 2003884"/>
              <a:gd name="connsiteX2" fmla="*/ 2968176 w 3196347"/>
              <a:gd name="connsiteY2" fmla="*/ 1431841 h 2003884"/>
              <a:gd name="connsiteX3" fmla="*/ 3196347 w 3196347"/>
              <a:gd name="connsiteY3" fmla="*/ 1386708 h 2003884"/>
              <a:gd name="connsiteX4" fmla="*/ 2840426 w 3196347"/>
              <a:gd name="connsiteY4" fmla="*/ 2003884 h 2003884"/>
              <a:gd name="connsiteX5" fmla="*/ 2244856 w 3196347"/>
              <a:gd name="connsiteY5" fmla="*/ 1556159 h 2003884"/>
              <a:gd name="connsiteX6" fmla="*/ 2430686 w 3196347"/>
              <a:gd name="connsiteY6" fmla="*/ 1517883 h 2003884"/>
              <a:gd name="connsiteX7" fmla="*/ 1712375 w 3196347"/>
              <a:gd name="connsiteY7" fmla="*/ 624317 h 2003884"/>
              <a:gd name="connsiteX8" fmla="*/ 366629 w 3196347"/>
              <a:gd name="connsiteY8" fmla="*/ 881877 h 2003884"/>
              <a:gd name="connsiteX9" fmla="*/ 0 w 3196347"/>
              <a:gd name="connsiteY9" fmla="*/ 519407 h 2003884"/>
              <a:gd name="connsiteX0" fmla="*/ 0 w 3196347"/>
              <a:gd name="connsiteY0" fmla="*/ 503980 h 1988457"/>
              <a:gd name="connsiteX1" fmla="*/ 1844877 w 3196347"/>
              <a:gd name="connsiteY1" fmla="*/ 62339 h 1988457"/>
              <a:gd name="connsiteX2" fmla="*/ 2968176 w 3196347"/>
              <a:gd name="connsiteY2" fmla="*/ 1416414 h 1988457"/>
              <a:gd name="connsiteX3" fmla="*/ 3196347 w 3196347"/>
              <a:gd name="connsiteY3" fmla="*/ 1371281 h 1988457"/>
              <a:gd name="connsiteX4" fmla="*/ 2840426 w 3196347"/>
              <a:gd name="connsiteY4" fmla="*/ 1988457 h 1988457"/>
              <a:gd name="connsiteX5" fmla="*/ 2244856 w 3196347"/>
              <a:gd name="connsiteY5" fmla="*/ 1540732 h 1988457"/>
              <a:gd name="connsiteX6" fmla="*/ 2430686 w 3196347"/>
              <a:gd name="connsiteY6" fmla="*/ 1502456 h 1988457"/>
              <a:gd name="connsiteX7" fmla="*/ 1712375 w 3196347"/>
              <a:gd name="connsiteY7" fmla="*/ 608890 h 1988457"/>
              <a:gd name="connsiteX8" fmla="*/ 366629 w 3196347"/>
              <a:gd name="connsiteY8" fmla="*/ 866450 h 1988457"/>
              <a:gd name="connsiteX9" fmla="*/ 0 w 3196347"/>
              <a:gd name="connsiteY9" fmla="*/ 503980 h 1988457"/>
              <a:gd name="connsiteX0" fmla="*/ 0 w 3196347"/>
              <a:gd name="connsiteY0" fmla="*/ 520510 h 2004987"/>
              <a:gd name="connsiteX1" fmla="*/ 1844877 w 3196347"/>
              <a:gd name="connsiteY1" fmla="*/ 78869 h 2004987"/>
              <a:gd name="connsiteX2" fmla="*/ 2968176 w 3196347"/>
              <a:gd name="connsiteY2" fmla="*/ 1432944 h 2004987"/>
              <a:gd name="connsiteX3" fmla="*/ 3196347 w 3196347"/>
              <a:gd name="connsiteY3" fmla="*/ 1387811 h 2004987"/>
              <a:gd name="connsiteX4" fmla="*/ 2840426 w 3196347"/>
              <a:gd name="connsiteY4" fmla="*/ 2004987 h 2004987"/>
              <a:gd name="connsiteX5" fmla="*/ 2244856 w 3196347"/>
              <a:gd name="connsiteY5" fmla="*/ 1557262 h 2004987"/>
              <a:gd name="connsiteX6" fmla="*/ 2430686 w 3196347"/>
              <a:gd name="connsiteY6" fmla="*/ 1518986 h 2004987"/>
              <a:gd name="connsiteX7" fmla="*/ 1712375 w 3196347"/>
              <a:gd name="connsiteY7" fmla="*/ 625420 h 2004987"/>
              <a:gd name="connsiteX8" fmla="*/ 366629 w 3196347"/>
              <a:gd name="connsiteY8" fmla="*/ 882980 h 2004987"/>
              <a:gd name="connsiteX9" fmla="*/ 0 w 3196347"/>
              <a:gd name="connsiteY9" fmla="*/ 520510 h 2004987"/>
              <a:gd name="connsiteX0" fmla="*/ 0 w 3196347"/>
              <a:gd name="connsiteY0" fmla="*/ 520510 h 2004987"/>
              <a:gd name="connsiteX1" fmla="*/ 1844877 w 3196347"/>
              <a:gd name="connsiteY1" fmla="*/ 78869 h 2004987"/>
              <a:gd name="connsiteX2" fmla="*/ 2968176 w 3196347"/>
              <a:gd name="connsiteY2" fmla="*/ 1432944 h 2004987"/>
              <a:gd name="connsiteX3" fmla="*/ 3196347 w 3196347"/>
              <a:gd name="connsiteY3" fmla="*/ 1387811 h 2004987"/>
              <a:gd name="connsiteX4" fmla="*/ 2840426 w 3196347"/>
              <a:gd name="connsiteY4" fmla="*/ 2004987 h 2004987"/>
              <a:gd name="connsiteX5" fmla="*/ 2244856 w 3196347"/>
              <a:gd name="connsiteY5" fmla="*/ 1557262 h 2004987"/>
              <a:gd name="connsiteX6" fmla="*/ 2430686 w 3196347"/>
              <a:gd name="connsiteY6" fmla="*/ 1518986 h 2004987"/>
              <a:gd name="connsiteX7" fmla="*/ 1761852 w 3196347"/>
              <a:gd name="connsiteY7" fmla="*/ 684150 h 2004987"/>
              <a:gd name="connsiteX8" fmla="*/ 366629 w 3196347"/>
              <a:gd name="connsiteY8" fmla="*/ 882980 h 2004987"/>
              <a:gd name="connsiteX9" fmla="*/ 0 w 3196347"/>
              <a:gd name="connsiteY9" fmla="*/ 520510 h 2004987"/>
              <a:gd name="connsiteX0" fmla="*/ 0 w 3196347"/>
              <a:gd name="connsiteY0" fmla="*/ 520510 h 2004987"/>
              <a:gd name="connsiteX1" fmla="*/ 1844877 w 3196347"/>
              <a:gd name="connsiteY1" fmla="*/ 78869 h 2004987"/>
              <a:gd name="connsiteX2" fmla="*/ 2968176 w 3196347"/>
              <a:gd name="connsiteY2" fmla="*/ 1432944 h 2004987"/>
              <a:gd name="connsiteX3" fmla="*/ 3196347 w 3196347"/>
              <a:gd name="connsiteY3" fmla="*/ 1387811 h 2004987"/>
              <a:gd name="connsiteX4" fmla="*/ 2840426 w 3196347"/>
              <a:gd name="connsiteY4" fmla="*/ 2004987 h 2004987"/>
              <a:gd name="connsiteX5" fmla="*/ 2244856 w 3196347"/>
              <a:gd name="connsiteY5" fmla="*/ 1557262 h 2004987"/>
              <a:gd name="connsiteX6" fmla="*/ 2430686 w 3196347"/>
              <a:gd name="connsiteY6" fmla="*/ 1518986 h 2004987"/>
              <a:gd name="connsiteX7" fmla="*/ 1761852 w 3196347"/>
              <a:gd name="connsiteY7" fmla="*/ 684150 h 2004987"/>
              <a:gd name="connsiteX8" fmla="*/ 366629 w 3196347"/>
              <a:gd name="connsiteY8" fmla="*/ 882980 h 2004987"/>
              <a:gd name="connsiteX9" fmla="*/ 0 w 3196347"/>
              <a:gd name="connsiteY9" fmla="*/ 520510 h 2004987"/>
              <a:gd name="connsiteX0" fmla="*/ 0 w 3196347"/>
              <a:gd name="connsiteY0" fmla="*/ 474157 h 1958634"/>
              <a:gd name="connsiteX1" fmla="*/ 1894353 w 3196347"/>
              <a:gd name="connsiteY1" fmla="*/ 91247 h 1958634"/>
              <a:gd name="connsiteX2" fmla="*/ 2968176 w 3196347"/>
              <a:gd name="connsiteY2" fmla="*/ 1386591 h 1958634"/>
              <a:gd name="connsiteX3" fmla="*/ 3196347 w 3196347"/>
              <a:gd name="connsiteY3" fmla="*/ 1341458 h 1958634"/>
              <a:gd name="connsiteX4" fmla="*/ 2840426 w 3196347"/>
              <a:gd name="connsiteY4" fmla="*/ 1958634 h 1958634"/>
              <a:gd name="connsiteX5" fmla="*/ 2244856 w 3196347"/>
              <a:gd name="connsiteY5" fmla="*/ 1510909 h 1958634"/>
              <a:gd name="connsiteX6" fmla="*/ 2430686 w 3196347"/>
              <a:gd name="connsiteY6" fmla="*/ 1472633 h 1958634"/>
              <a:gd name="connsiteX7" fmla="*/ 1761852 w 3196347"/>
              <a:gd name="connsiteY7" fmla="*/ 637797 h 1958634"/>
              <a:gd name="connsiteX8" fmla="*/ 366629 w 3196347"/>
              <a:gd name="connsiteY8" fmla="*/ 836627 h 1958634"/>
              <a:gd name="connsiteX9" fmla="*/ 0 w 3196347"/>
              <a:gd name="connsiteY9" fmla="*/ 474157 h 1958634"/>
              <a:gd name="connsiteX0" fmla="*/ 0 w 3196347"/>
              <a:gd name="connsiteY0" fmla="*/ 507526 h 1992003"/>
              <a:gd name="connsiteX1" fmla="*/ 1915606 w 3196347"/>
              <a:gd name="connsiteY1" fmla="*/ 81996 h 1992003"/>
              <a:gd name="connsiteX2" fmla="*/ 2968176 w 3196347"/>
              <a:gd name="connsiteY2" fmla="*/ 1419960 h 1992003"/>
              <a:gd name="connsiteX3" fmla="*/ 3196347 w 3196347"/>
              <a:gd name="connsiteY3" fmla="*/ 1374827 h 1992003"/>
              <a:gd name="connsiteX4" fmla="*/ 2840426 w 3196347"/>
              <a:gd name="connsiteY4" fmla="*/ 1992003 h 1992003"/>
              <a:gd name="connsiteX5" fmla="*/ 2244856 w 3196347"/>
              <a:gd name="connsiteY5" fmla="*/ 1544278 h 1992003"/>
              <a:gd name="connsiteX6" fmla="*/ 2430686 w 3196347"/>
              <a:gd name="connsiteY6" fmla="*/ 1506002 h 1992003"/>
              <a:gd name="connsiteX7" fmla="*/ 1761852 w 3196347"/>
              <a:gd name="connsiteY7" fmla="*/ 671166 h 1992003"/>
              <a:gd name="connsiteX8" fmla="*/ 366629 w 3196347"/>
              <a:gd name="connsiteY8" fmla="*/ 869996 h 1992003"/>
              <a:gd name="connsiteX9" fmla="*/ 0 w 3196347"/>
              <a:gd name="connsiteY9" fmla="*/ 507526 h 1992003"/>
              <a:gd name="connsiteX0" fmla="*/ 0 w 3196347"/>
              <a:gd name="connsiteY0" fmla="*/ 530301 h 2014778"/>
              <a:gd name="connsiteX1" fmla="*/ 1910464 w 3196347"/>
              <a:gd name="connsiteY1" fmla="*/ 76662 h 2014778"/>
              <a:gd name="connsiteX2" fmla="*/ 2968176 w 3196347"/>
              <a:gd name="connsiteY2" fmla="*/ 1442735 h 2014778"/>
              <a:gd name="connsiteX3" fmla="*/ 3196347 w 3196347"/>
              <a:gd name="connsiteY3" fmla="*/ 1397602 h 2014778"/>
              <a:gd name="connsiteX4" fmla="*/ 2840426 w 3196347"/>
              <a:gd name="connsiteY4" fmla="*/ 2014778 h 2014778"/>
              <a:gd name="connsiteX5" fmla="*/ 2244856 w 3196347"/>
              <a:gd name="connsiteY5" fmla="*/ 1567053 h 2014778"/>
              <a:gd name="connsiteX6" fmla="*/ 2430686 w 3196347"/>
              <a:gd name="connsiteY6" fmla="*/ 1528777 h 2014778"/>
              <a:gd name="connsiteX7" fmla="*/ 1761852 w 3196347"/>
              <a:gd name="connsiteY7" fmla="*/ 693941 h 2014778"/>
              <a:gd name="connsiteX8" fmla="*/ 366629 w 3196347"/>
              <a:gd name="connsiteY8" fmla="*/ 892771 h 2014778"/>
              <a:gd name="connsiteX9" fmla="*/ 0 w 3196347"/>
              <a:gd name="connsiteY9" fmla="*/ 530301 h 2014778"/>
              <a:gd name="connsiteX0" fmla="*/ 0 w 3196347"/>
              <a:gd name="connsiteY0" fmla="*/ 530301 h 2014778"/>
              <a:gd name="connsiteX1" fmla="*/ 1910464 w 3196347"/>
              <a:gd name="connsiteY1" fmla="*/ 76662 h 2014778"/>
              <a:gd name="connsiteX2" fmla="*/ 2968176 w 3196347"/>
              <a:gd name="connsiteY2" fmla="*/ 1442735 h 2014778"/>
              <a:gd name="connsiteX3" fmla="*/ 3196347 w 3196347"/>
              <a:gd name="connsiteY3" fmla="*/ 1397602 h 2014778"/>
              <a:gd name="connsiteX4" fmla="*/ 2840426 w 3196347"/>
              <a:gd name="connsiteY4" fmla="*/ 2014778 h 2014778"/>
              <a:gd name="connsiteX5" fmla="*/ 2244856 w 3196347"/>
              <a:gd name="connsiteY5" fmla="*/ 1567053 h 2014778"/>
              <a:gd name="connsiteX6" fmla="*/ 2430686 w 3196347"/>
              <a:gd name="connsiteY6" fmla="*/ 1528777 h 2014778"/>
              <a:gd name="connsiteX7" fmla="*/ 1761852 w 3196347"/>
              <a:gd name="connsiteY7" fmla="*/ 693941 h 2014778"/>
              <a:gd name="connsiteX8" fmla="*/ 388796 w 3196347"/>
              <a:gd name="connsiteY8" fmla="*/ 908082 h 2014778"/>
              <a:gd name="connsiteX9" fmla="*/ 0 w 3196347"/>
              <a:gd name="connsiteY9" fmla="*/ 530301 h 2014778"/>
              <a:gd name="connsiteX0" fmla="*/ 0 w 3210859"/>
              <a:gd name="connsiteY0" fmla="*/ 494157 h 2005028"/>
              <a:gd name="connsiteX1" fmla="*/ 1924976 w 3210859"/>
              <a:gd name="connsiteY1" fmla="*/ 66912 h 2005028"/>
              <a:gd name="connsiteX2" fmla="*/ 2982688 w 3210859"/>
              <a:gd name="connsiteY2" fmla="*/ 1432985 h 2005028"/>
              <a:gd name="connsiteX3" fmla="*/ 3210859 w 3210859"/>
              <a:gd name="connsiteY3" fmla="*/ 1387852 h 2005028"/>
              <a:gd name="connsiteX4" fmla="*/ 2854938 w 3210859"/>
              <a:gd name="connsiteY4" fmla="*/ 2005028 h 2005028"/>
              <a:gd name="connsiteX5" fmla="*/ 2259368 w 3210859"/>
              <a:gd name="connsiteY5" fmla="*/ 1557303 h 2005028"/>
              <a:gd name="connsiteX6" fmla="*/ 2445198 w 3210859"/>
              <a:gd name="connsiteY6" fmla="*/ 1519027 h 2005028"/>
              <a:gd name="connsiteX7" fmla="*/ 1776364 w 3210859"/>
              <a:gd name="connsiteY7" fmla="*/ 684191 h 2005028"/>
              <a:gd name="connsiteX8" fmla="*/ 403308 w 3210859"/>
              <a:gd name="connsiteY8" fmla="*/ 898332 h 2005028"/>
              <a:gd name="connsiteX9" fmla="*/ 0 w 3210859"/>
              <a:gd name="connsiteY9" fmla="*/ 494157 h 2005028"/>
              <a:gd name="connsiteX0" fmla="*/ 0 w 3210859"/>
              <a:gd name="connsiteY0" fmla="*/ 510121 h 2020992"/>
              <a:gd name="connsiteX1" fmla="*/ 1924976 w 3210859"/>
              <a:gd name="connsiteY1" fmla="*/ 82876 h 2020992"/>
              <a:gd name="connsiteX2" fmla="*/ 2982688 w 3210859"/>
              <a:gd name="connsiteY2" fmla="*/ 1448949 h 2020992"/>
              <a:gd name="connsiteX3" fmla="*/ 3210859 w 3210859"/>
              <a:gd name="connsiteY3" fmla="*/ 1403816 h 2020992"/>
              <a:gd name="connsiteX4" fmla="*/ 2854938 w 3210859"/>
              <a:gd name="connsiteY4" fmla="*/ 2020992 h 2020992"/>
              <a:gd name="connsiteX5" fmla="*/ 2259368 w 3210859"/>
              <a:gd name="connsiteY5" fmla="*/ 1573267 h 2020992"/>
              <a:gd name="connsiteX6" fmla="*/ 2445198 w 3210859"/>
              <a:gd name="connsiteY6" fmla="*/ 1534991 h 2020992"/>
              <a:gd name="connsiteX7" fmla="*/ 1776364 w 3210859"/>
              <a:gd name="connsiteY7" fmla="*/ 700155 h 2020992"/>
              <a:gd name="connsiteX8" fmla="*/ 403308 w 3210859"/>
              <a:gd name="connsiteY8" fmla="*/ 914296 h 2020992"/>
              <a:gd name="connsiteX9" fmla="*/ 0 w 3210859"/>
              <a:gd name="connsiteY9" fmla="*/ 510121 h 2020992"/>
              <a:gd name="connsiteX0" fmla="*/ 0 w 3210859"/>
              <a:gd name="connsiteY0" fmla="*/ 516410 h 2027281"/>
              <a:gd name="connsiteX1" fmla="*/ 1924976 w 3210859"/>
              <a:gd name="connsiteY1" fmla="*/ 89165 h 2027281"/>
              <a:gd name="connsiteX2" fmla="*/ 2982688 w 3210859"/>
              <a:gd name="connsiteY2" fmla="*/ 1455238 h 2027281"/>
              <a:gd name="connsiteX3" fmla="*/ 3210859 w 3210859"/>
              <a:gd name="connsiteY3" fmla="*/ 1410105 h 2027281"/>
              <a:gd name="connsiteX4" fmla="*/ 2854938 w 3210859"/>
              <a:gd name="connsiteY4" fmla="*/ 2027281 h 2027281"/>
              <a:gd name="connsiteX5" fmla="*/ 2259368 w 3210859"/>
              <a:gd name="connsiteY5" fmla="*/ 1579556 h 2027281"/>
              <a:gd name="connsiteX6" fmla="*/ 2445198 w 3210859"/>
              <a:gd name="connsiteY6" fmla="*/ 1541280 h 2027281"/>
              <a:gd name="connsiteX7" fmla="*/ 1776364 w 3210859"/>
              <a:gd name="connsiteY7" fmla="*/ 706444 h 2027281"/>
              <a:gd name="connsiteX8" fmla="*/ 403308 w 3210859"/>
              <a:gd name="connsiteY8" fmla="*/ 920585 h 2027281"/>
              <a:gd name="connsiteX9" fmla="*/ 0 w 3210859"/>
              <a:gd name="connsiteY9" fmla="*/ 516410 h 2027281"/>
              <a:gd name="connsiteX0" fmla="*/ 0 w 3210859"/>
              <a:gd name="connsiteY0" fmla="*/ 494268 h 2005139"/>
              <a:gd name="connsiteX1" fmla="*/ 1930118 w 3210859"/>
              <a:gd name="connsiteY1" fmla="*/ 95131 h 2005139"/>
              <a:gd name="connsiteX2" fmla="*/ 2982688 w 3210859"/>
              <a:gd name="connsiteY2" fmla="*/ 1433096 h 2005139"/>
              <a:gd name="connsiteX3" fmla="*/ 3210859 w 3210859"/>
              <a:gd name="connsiteY3" fmla="*/ 1387963 h 2005139"/>
              <a:gd name="connsiteX4" fmla="*/ 2854938 w 3210859"/>
              <a:gd name="connsiteY4" fmla="*/ 2005139 h 2005139"/>
              <a:gd name="connsiteX5" fmla="*/ 2259368 w 3210859"/>
              <a:gd name="connsiteY5" fmla="*/ 1557414 h 2005139"/>
              <a:gd name="connsiteX6" fmla="*/ 2445198 w 3210859"/>
              <a:gd name="connsiteY6" fmla="*/ 1519138 h 2005139"/>
              <a:gd name="connsiteX7" fmla="*/ 1776364 w 3210859"/>
              <a:gd name="connsiteY7" fmla="*/ 684302 h 2005139"/>
              <a:gd name="connsiteX8" fmla="*/ 403308 w 3210859"/>
              <a:gd name="connsiteY8" fmla="*/ 898443 h 2005139"/>
              <a:gd name="connsiteX9" fmla="*/ 0 w 3210859"/>
              <a:gd name="connsiteY9" fmla="*/ 494268 h 2005139"/>
              <a:gd name="connsiteX0" fmla="*/ 0 w 3210859"/>
              <a:gd name="connsiteY0" fmla="*/ 517216 h 2028087"/>
              <a:gd name="connsiteX1" fmla="*/ 1930118 w 3210859"/>
              <a:gd name="connsiteY1" fmla="*/ 118079 h 2028087"/>
              <a:gd name="connsiteX2" fmla="*/ 2982688 w 3210859"/>
              <a:gd name="connsiteY2" fmla="*/ 1456044 h 2028087"/>
              <a:gd name="connsiteX3" fmla="*/ 3210859 w 3210859"/>
              <a:gd name="connsiteY3" fmla="*/ 1410911 h 2028087"/>
              <a:gd name="connsiteX4" fmla="*/ 2854938 w 3210859"/>
              <a:gd name="connsiteY4" fmla="*/ 2028087 h 2028087"/>
              <a:gd name="connsiteX5" fmla="*/ 2259368 w 3210859"/>
              <a:gd name="connsiteY5" fmla="*/ 1580362 h 2028087"/>
              <a:gd name="connsiteX6" fmla="*/ 2445198 w 3210859"/>
              <a:gd name="connsiteY6" fmla="*/ 1542086 h 2028087"/>
              <a:gd name="connsiteX7" fmla="*/ 1776364 w 3210859"/>
              <a:gd name="connsiteY7" fmla="*/ 707250 h 2028087"/>
              <a:gd name="connsiteX8" fmla="*/ 403308 w 3210859"/>
              <a:gd name="connsiteY8" fmla="*/ 921391 h 2028087"/>
              <a:gd name="connsiteX9" fmla="*/ 0 w 3210859"/>
              <a:gd name="connsiteY9" fmla="*/ 517216 h 2028087"/>
              <a:gd name="connsiteX0" fmla="*/ 0 w 3210859"/>
              <a:gd name="connsiteY0" fmla="*/ 516214 h 2027085"/>
              <a:gd name="connsiteX1" fmla="*/ 1930118 w 3210859"/>
              <a:gd name="connsiteY1" fmla="*/ 117077 h 2027085"/>
              <a:gd name="connsiteX2" fmla="*/ 2982688 w 3210859"/>
              <a:gd name="connsiteY2" fmla="*/ 1455042 h 2027085"/>
              <a:gd name="connsiteX3" fmla="*/ 3210859 w 3210859"/>
              <a:gd name="connsiteY3" fmla="*/ 1409909 h 2027085"/>
              <a:gd name="connsiteX4" fmla="*/ 2854938 w 3210859"/>
              <a:gd name="connsiteY4" fmla="*/ 2027085 h 2027085"/>
              <a:gd name="connsiteX5" fmla="*/ 2259368 w 3210859"/>
              <a:gd name="connsiteY5" fmla="*/ 1579360 h 2027085"/>
              <a:gd name="connsiteX6" fmla="*/ 2445198 w 3210859"/>
              <a:gd name="connsiteY6" fmla="*/ 1541084 h 2027085"/>
              <a:gd name="connsiteX7" fmla="*/ 1776364 w 3210859"/>
              <a:gd name="connsiteY7" fmla="*/ 706248 h 2027085"/>
              <a:gd name="connsiteX8" fmla="*/ 403308 w 3210859"/>
              <a:gd name="connsiteY8" fmla="*/ 920389 h 2027085"/>
              <a:gd name="connsiteX9" fmla="*/ 0 w 3210859"/>
              <a:gd name="connsiteY9" fmla="*/ 516214 h 2027085"/>
              <a:gd name="connsiteX0" fmla="*/ 0 w 3210859"/>
              <a:gd name="connsiteY0" fmla="*/ 494788 h 2005659"/>
              <a:gd name="connsiteX1" fmla="*/ 1935260 w 3210859"/>
              <a:gd name="connsiteY1" fmla="*/ 123759 h 2005659"/>
              <a:gd name="connsiteX2" fmla="*/ 2982688 w 3210859"/>
              <a:gd name="connsiteY2" fmla="*/ 1433616 h 2005659"/>
              <a:gd name="connsiteX3" fmla="*/ 3210859 w 3210859"/>
              <a:gd name="connsiteY3" fmla="*/ 1388483 h 2005659"/>
              <a:gd name="connsiteX4" fmla="*/ 2854938 w 3210859"/>
              <a:gd name="connsiteY4" fmla="*/ 2005659 h 2005659"/>
              <a:gd name="connsiteX5" fmla="*/ 2259368 w 3210859"/>
              <a:gd name="connsiteY5" fmla="*/ 1557934 h 2005659"/>
              <a:gd name="connsiteX6" fmla="*/ 2445198 w 3210859"/>
              <a:gd name="connsiteY6" fmla="*/ 1519658 h 2005659"/>
              <a:gd name="connsiteX7" fmla="*/ 1776364 w 3210859"/>
              <a:gd name="connsiteY7" fmla="*/ 684822 h 2005659"/>
              <a:gd name="connsiteX8" fmla="*/ 403308 w 3210859"/>
              <a:gd name="connsiteY8" fmla="*/ 898963 h 2005659"/>
              <a:gd name="connsiteX9" fmla="*/ 0 w 3210859"/>
              <a:gd name="connsiteY9" fmla="*/ 494788 h 2005659"/>
              <a:gd name="connsiteX0" fmla="*/ 0 w 3210859"/>
              <a:gd name="connsiteY0" fmla="*/ 520194 h 2031065"/>
              <a:gd name="connsiteX1" fmla="*/ 1958226 w 3210859"/>
              <a:gd name="connsiteY1" fmla="*/ 115915 h 2031065"/>
              <a:gd name="connsiteX2" fmla="*/ 2982688 w 3210859"/>
              <a:gd name="connsiteY2" fmla="*/ 1459022 h 2031065"/>
              <a:gd name="connsiteX3" fmla="*/ 3210859 w 3210859"/>
              <a:gd name="connsiteY3" fmla="*/ 1413889 h 2031065"/>
              <a:gd name="connsiteX4" fmla="*/ 2854938 w 3210859"/>
              <a:gd name="connsiteY4" fmla="*/ 2031065 h 2031065"/>
              <a:gd name="connsiteX5" fmla="*/ 2259368 w 3210859"/>
              <a:gd name="connsiteY5" fmla="*/ 1583340 h 2031065"/>
              <a:gd name="connsiteX6" fmla="*/ 2445198 w 3210859"/>
              <a:gd name="connsiteY6" fmla="*/ 1545064 h 2031065"/>
              <a:gd name="connsiteX7" fmla="*/ 1776364 w 3210859"/>
              <a:gd name="connsiteY7" fmla="*/ 710228 h 2031065"/>
              <a:gd name="connsiteX8" fmla="*/ 403308 w 3210859"/>
              <a:gd name="connsiteY8" fmla="*/ 924369 h 2031065"/>
              <a:gd name="connsiteX9" fmla="*/ 0 w 3210859"/>
              <a:gd name="connsiteY9" fmla="*/ 520194 h 2031065"/>
              <a:gd name="connsiteX0" fmla="*/ 0 w 3210859"/>
              <a:gd name="connsiteY0" fmla="*/ 530758 h 2041629"/>
              <a:gd name="connsiteX1" fmla="*/ 1958226 w 3210859"/>
              <a:gd name="connsiteY1" fmla="*/ 126479 h 2041629"/>
              <a:gd name="connsiteX2" fmla="*/ 2982688 w 3210859"/>
              <a:gd name="connsiteY2" fmla="*/ 1469586 h 2041629"/>
              <a:gd name="connsiteX3" fmla="*/ 3210859 w 3210859"/>
              <a:gd name="connsiteY3" fmla="*/ 1424453 h 2041629"/>
              <a:gd name="connsiteX4" fmla="*/ 2854938 w 3210859"/>
              <a:gd name="connsiteY4" fmla="*/ 2041629 h 2041629"/>
              <a:gd name="connsiteX5" fmla="*/ 2259368 w 3210859"/>
              <a:gd name="connsiteY5" fmla="*/ 1593904 h 2041629"/>
              <a:gd name="connsiteX6" fmla="*/ 2445198 w 3210859"/>
              <a:gd name="connsiteY6" fmla="*/ 1555628 h 2041629"/>
              <a:gd name="connsiteX7" fmla="*/ 1776364 w 3210859"/>
              <a:gd name="connsiteY7" fmla="*/ 720792 h 2041629"/>
              <a:gd name="connsiteX8" fmla="*/ 403308 w 3210859"/>
              <a:gd name="connsiteY8" fmla="*/ 934933 h 2041629"/>
              <a:gd name="connsiteX9" fmla="*/ 0 w 3210859"/>
              <a:gd name="connsiteY9" fmla="*/ 530758 h 2041629"/>
              <a:gd name="connsiteX0" fmla="*/ 0 w 3210859"/>
              <a:gd name="connsiteY0" fmla="*/ 473883 h 1984754"/>
              <a:gd name="connsiteX1" fmla="*/ 1958226 w 3210859"/>
              <a:gd name="connsiteY1" fmla="*/ 69604 h 1984754"/>
              <a:gd name="connsiteX2" fmla="*/ 2968176 w 3210859"/>
              <a:gd name="connsiteY2" fmla="*/ 1386318 h 1984754"/>
              <a:gd name="connsiteX3" fmla="*/ 3210859 w 3210859"/>
              <a:gd name="connsiteY3" fmla="*/ 1367578 h 1984754"/>
              <a:gd name="connsiteX4" fmla="*/ 2854938 w 3210859"/>
              <a:gd name="connsiteY4" fmla="*/ 1984754 h 1984754"/>
              <a:gd name="connsiteX5" fmla="*/ 2259368 w 3210859"/>
              <a:gd name="connsiteY5" fmla="*/ 1537029 h 1984754"/>
              <a:gd name="connsiteX6" fmla="*/ 2445198 w 3210859"/>
              <a:gd name="connsiteY6" fmla="*/ 1498753 h 1984754"/>
              <a:gd name="connsiteX7" fmla="*/ 1776364 w 3210859"/>
              <a:gd name="connsiteY7" fmla="*/ 663917 h 1984754"/>
              <a:gd name="connsiteX8" fmla="*/ 403308 w 3210859"/>
              <a:gd name="connsiteY8" fmla="*/ 878058 h 1984754"/>
              <a:gd name="connsiteX9" fmla="*/ 0 w 3210859"/>
              <a:gd name="connsiteY9" fmla="*/ 473883 h 1984754"/>
              <a:gd name="connsiteX0" fmla="*/ 0 w 3210859"/>
              <a:gd name="connsiteY0" fmla="*/ 494278 h 2005149"/>
              <a:gd name="connsiteX1" fmla="*/ 1885783 w 3210859"/>
              <a:gd name="connsiteY1" fmla="*/ 64519 h 2005149"/>
              <a:gd name="connsiteX2" fmla="*/ 2968176 w 3210859"/>
              <a:gd name="connsiteY2" fmla="*/ 1406713 h 2005149"/>
              <a:gd name="connsiteX3" fmla="*/ 3210859 w 3210859"/>
              <a:gd name="connsiteY3" fmla="*/ 1387973 h 2005149"/>
              <a:gd name="connsiteX4" fmla="*/ 2854938 w 3210859"/>
              <a:gd name="connsiteY4" fmla="*/ 2005149 h 2005149"/>
              <a:gd name="connsiteX5" fmla="*/ 2259368 w 3210859"/>
              <a:gd name="connsiteY5" fmla="*/ 1557424 h 2005149"/>
              <a:gd name="connsiteX6" fmla="*/ 2445198 w 3210859"/>
              <a:gd name="connsiteY6" fmla="*/ 1519148 h 2005149"/>
              <a:gd name="connsiteX7" fmla="*/ 1776364 w 3210859"/>
              <a:gd name="connsiteY7" fmla="*/ 684312 h 2005149"/>
              <a:gd name="connsiteX8" fmla="*/ 403308 w 3210859"/>
              <a:gd name="connsiteY8" fmla="*/ 898453 h 2005149"/>
              <a:gd name="connsiteX9" fmla="*/ 0 w 3210859"/>
              <a:gd name="connsiteY9" fmla="*/ 494278 h 2005149"/>
              <a:gd name="connsiteX0" fmla="*/ 0 w 3210859"/>
              <a:gd name="connsiteY0" fmla="*/ 498151 h 2009022"/>
              <a:gd name="connsiteX1" fmla="*/ 1885783 w 3210859"/>
              <a:gd name="connsiteY1" fmla="*/ 68392 h 2009022"/>
              <a:gd name="connsiteX2" fmla="*/ 2968176 w 3210859"/>
              <a:gd name="connsiteY2" fmla="*/ 1410586 h 2009022"/>
              <a:gd name="connsiteX3" fmla="*/ 3210859 w 3210859"/>
              <a:gd name="connsiteY3" fmla="*/ 1391846 h 2009022"/>
              <a:gd name="connsiteX4" fmla="*/ 2854938 w 3210859"/>
              <a:gd name="connsiteY4" fmla="*/ 2009022 h 2009022"/>
              <a:gd name="connsiteX5" fmla="*/ 2259368 w 3210859"/>
              <a:gd name="connsiteY5" fmla="*/ 1561297 h 2009022"/>
              <a:gd name="connsiteX6" fmla="*/ 2445198 w 3210859"/>
              <a:gd name="connsiteY6" fmla="*/ 1523021 h 2009022"/>
              <a:gd name="connsiteX7" fmla="*/ 1776364 w 3210859"/>
              <a:gd name="connsiteY7" fmla="*/ 688185 h 2009022"/>
              <a:gd name="connsiteX8" fmla="*/ 403308 w 3210859"/>
              <a:gd name="connsiteY8" fmla="*/ 902326 h 2009022"/>
              <a:gd name="connsiteX9" fmla="*/ 0 w 3210859"/>
              <a:gd name="connsiteY9" fmla="*/ 498151 h 2009022"/>
              <a:gd name="connsiteX0" fmla="*/ 0 w 3210859"/>
              <a:gd name="connsiteY0" fmla="*/ 508164 h 2019035"/>
              <a:gd name="connsiteX1" fmla="*/ 1885783 w 3210859"/>
              <a:gd name="connsiteY1" fmla="*/ 78405 h 2019035"/>
              <a:gd name="connsiteX2" fmla="*/ 2968176 w 3210859"/>
              <a:gd name="connsiteY2" fmla="*/ 1420599 h 2019035"/>
              <a:gd name="connsiteX3" fmla="*/ 3210859 w 3210859"/>
              <a:gd name="connsiteY3" fmla="*/ 1401859 h 2019035"/>
              <a:gd name="connsiteX4" fmla="*/ 2854938 w 3210859"/>
              <a:gd name="connsiteY4" fmla="*/ 2019035 h 2019035"/>
              <a:gd name="connsiteX5" fmla="*/ 2259368 w 3210859"/>
              <a:gd name="connsiteY5" fmla="*/ 1571310 h 2019035"/>
              <a:gd name="connsiteX6" fmla="*/ 2445198 w 3210859"/>
              <a:gd name="connsiteY6" fmla="*/ 1533034 h 2019035"/>
              <a:gd name="connsiteX7" fmla="*/ 1776364 w 3210859"/>
              <a:gd name="connsiteY7" fmla="*/ 698198 h 2019035"/>
              <a:gd name="connsiteX8" fmla="*/ 403308 w 3210859"/>
              <a:gd name="connsiteY8" fmla="*/ 912339 h 2019035"/>
              <a:gd name="connsiteX9" fmla="*/ 0 w 3210859"/>
              <a:gd name="connsiteY9" fmla="*/ 508164 h 2019035"/>
              <a:gd name="connsiteX0" fmla="*/ 0 w 3210859"/>
              <a:gd name="connsiteY0" fmla="*/ 508164 h 2019035"/>
              <a:gd name="connsiteX1" fmla="*/ 1885783 w 3210859"/>
              <a:gd name="connsiteY1" fmla="*/ 78405 h 2019035"/>
              <a:gd name="connsiteX2" fmla="*/ 2968176 w 3210859"/>
              <a:gd name="connsiteY2" fmla="*/ 1420599 h 2019035"/>
              <a:gd name="connsiteX3" fmla="*/ 3210859 w 3210859"/>
              <a:gd name="connsiteY3" fmla="*/ 1401859 h 2019035"/>
              <a:gd name="connsiteX4" fmla="*/ 2854938 w 3210859"/>
              <a:gd name="connsiteY4" fmla="*/ 2019035 h 2019035"/>
              <a:gd name="connsiteX5" fmla="*/ 2259368 w 3210859"/>
              <a:gd name="connsiteY5" fmla="*/ 1571310 h 2019035"/>
              <a:gd name="connsiteX6" fmla="*/ 2445198 w 3210859"/>
              <a:gd name="connsiteY6" fmla="*/ 1533034 h 2019035"/>
              <a:gd name="connsiteX7" fmla="*/ 1705635 w 3210859"/>
              <a:gd name="connsiteY7" fmla="*/ 682088 h 2019035"/>
              <a:gd name="connsiteX8" fmla="*/ 403308 w 3210859"/>
              <a:gd name="connsiteY8" fmla="*/ 912339 h 2019035"/>
              <a:gd name="connsiteX9" fmla="*/ 0 w 3210859"/>
              <a:gd name="connsiteY9" fmla="*/ 508164 h 2019035"/>
              <a:gd name="connsiteX0" fmla="*/ 0 w 3210859"/>
              <a:gd name="connsiteY0" fmla="*/ 496010 h 2006881"/>
              <a:gd name="connsiteX1" fmla="*/ 1885783 w 3210859"/>
              <a:gd name="connsiteY1" fmla="*/ 66251 h 2006881"/>
              <a:gd name="connsiteX2" fmla="*/ 2943496 w 3210859"/>
              <a:gd name="connsiteY2" fmla="*/ 1432326 h 2006881"/>
              <a:gd name="connsiteX3" fmla="*/ 3210859 w 3210859"/>
              <a:gd name="connsiteY3" fmla="*/ 1389705 h 2006881"/>
              <a:gd name="connsiteX4" fmla="*/ 2854938 w 3210859"/>
              <a:gd name="connsiteY4" fmla="*/ 2006881 h 2006881"/>
              <a:gd name="connsiteX5" fmla="*/ 2259368 w 3210859"/>
              <a:gd name="connsiteY5" fmla="*/ 1559156 h 2006881"/>
              <a:gd name="connsiteX6" fmla="*/ 2445198 w 3210859"/>
              <a:gd name="connsiteY6" fmla="*/ 1520880 h 2006881"/>
              <a:gd name="connsiteX7" fmla="*/ 1705635 w 3210859"/>
              <a:gd name="connsiteY7" fmla="*/ 669934 h 2006881"/>
              <a:gd name="connsiteX8" fmla="*/ 403308 w 3210859"/>
              <a:gd name="connsiteY8" fmla="*/ 900185 h 2006881"/>
              <a:gd name="connsiteX9" fmla="*/ 0 w 3210859"/>
              <a:gd name="connsiteY9" fmla="*/ 496010 h 2006881"/>
              <a:gd name="connsiteX0" fmla="*/ 0 w 3210859"/>
              <a:gd name="connsiteY0" fmla="*/ 496010 h 2006881"/>
              <a:gd name="connsiteX1" fmla="*/ 1885783 w 3210859"/>
              <a:gd name="connsiteY1" fmla="*/ 66251 h 2006881"/>
              <a:gd name="connsiteX2" fmla="*/ 2943496 w 3210859"/>
              <a:gd name="connsiteY2" fmla="*/ 1432326 h 2006881"/>
              <a:gd name="connsiteX3" fmla="*/ 3210859 w 3210859"/>
              <a:gd name="connsiteY3" fmla="*/ 1389705 h 2006881"/>
              <a:gd name="connsiteX4" fmla="*/ 2854938 w 3210859"/>
              <a:gd name="connsiteY4" fmla="*/ 2006881 h 2006881"/>
              <a:gd name="connsiteX5" fmla="*/ 2203151 w 3210859"/>
              <a:gd name="connsiteY5" fmla="*/ 1569440 h 2006881"/>
              <a:gd name="connsiteX6" fmla="*/ 2445198 w 3210859"/>
              <a:gd name="connsiteY6" fmla="*/ 1520880 h 2006881"/>
              <a:gd name="connsiteX7" fmla="*/ 1705635 w 3210859"/>
              <a:gd name="connsiteY7" fmla="*/ 669934 h 2006881"/>
              <a:gd name="connsiteX8" fmla="*/ 403308 w 3210859"/>
              <a:gd name="connsiteY8" fmla="*/ 900185 h 2006881"/>
              <a:gd name="connsiteX9" fmla="*/ 0 w 3210859"/>
              <a:gd name="connsiteY9" fmla="*/ 496010 h 2006881"/>
              <a:gd name="connsiteX0" fmla="*/ 0 w 3210859"/>
              <a:gd name="connsiteY0" fmla="*/ 496010 h 2006881"/>
              <a:gd name="connsiteX1" fmla="*/ 1885783 w 3210859"/>
              <a:gd name="connsiteY1" fmla="*/ 66251 h 2006881"/>
              <a:gd name="connsiteX2" fmla="*/ 2943496 w 3210859"/>
              <a:gd name="connsiteY2" fmla="*/ 1432326 h 2006881"/>
              <a:gd name="connsiteX3" fmla="*/ 3210859 w 3210859"/>
              <a:gd name="connsiteY3" fmla="*/ 1389705 h 2006881"/>
              <a:gd name="connsiteX4" fmla="*/ 2854938 w 3210859"/>
              <a:gd name="connsiteY4" fmla="*/ 2006881 h 2006881"/>
              <a:gd name="connsiteX5" fmla="*/ 2203151 w 3210859"/>
              <a:gd name="connsiteY5" fmla="*/ 1569440 h 2006881"/>
              <a:gd name="connsiteX6" fmla="*/ 2417090 w 3210859"/>
              <a:gd name="connsiteY6" fmla="*/ 1526022 h 2006881"/>
              <a:gd name="connsiteX7" fmla="*/ 1705635 w 3210859"/>
              <a:gd name="connsiteY7" fmla="*/ 669934 h 2006881"/>
              <a:gd name="connsiteX8" fmla="*/ 403308 w 3210859"/>
              <a:gd name="connsiteY8" fmla="*/ 900185 h 2006881"/>
              <a:gd name="connsiteX9" fmla="*/ 0 w 3210859"/>
              <a:gd name="connsiteY9" fmla="*/ 496010 h 2006881"/>
              <a:gd name="connsiteX0" fmla="*/ 0 w 3156356"/>
              <a:gd name="connsiteY0" fmla="*/ 496010 h 2006881"/>
              <a:gd name="connsiteX1" fmla="*/ 1885783 w 3156356"/>
              <a:gd name="connsiteY1" fmla="*/ 66251 h 2006881"/>
              <a:gd name="connsiteX2" fmla="*/ 2943496 w 3156356"/>
              <a:gd name="connsiteY2" fmla="*/ 1432326 h 2006881"/>
              <a:gd name="connsiteX3" fmla="*/ 3156356 w 3156356"/>
              <a:gd name="connsiteY3" fmla="*/ 1409359 h 2006881"/>
              <a:gd name="connsiteX4" fmla="*/ 2854938 w 3156356"/>
              <a:gd name="connsiteY4" fmla="*/ 2006881 h 2006881"/>
              <a:gd name="connsiteX5" fmla="*/ 2203151 w 3156356"/>
              <a:gd name="connsiteY5" fmla="*/ 1569440 h 2006881"/>
              <a:gd name="connsiteX6" fmla="*/ 2417090 w 3156356"/>
              <a:gd name="connsiteY6" fmla="*/ 1526022 h 2006881"/>
              <a:gd name="connsiteX7" fmla="*/ 1705635 w 3156356"/>
              <a:gd name="connsiteY7" fmla="*/ 669934 h 2006881"/>
              <a:gd name="connsiteX8" fmla="*/ 403308 w 3156356"/>
              <a:gd name="connsiteY8" fmla="*/ 900185 h 2006881"/>
              <a:gd name="connsiteX9" fmla="*/ 0 w 3156356"/>
              <a:gd name="connsiteY9" fmla="*/ 496010 h 2006881"/>
              <a:gd name="connsiteX0" fmla="*/ 0 w 3156356"/>
              <a:gd name="connsiteY0" fmla="*/ 496382 h 2007253"/>
              <a:gd name="connsiteX1" fmla="*/ 1885783 w 3156356"/>
              <a:gd name="connsiteY1" fmla="*/ 66623 h 2007253"/>
              <a:gd name="connsiteX2" fmla="*/ 2915387 w 3156356"/>
              <a:gd name="connsiteY2" fmla="*/ 1437840 h 2007253"/>
              <a:gd name="connsiteX3" fmla="*/ 3156356 w 3156356"/>
              <a:gd name="connsiteY3" fmla="*/ 1409731 h 2007253"/>
              <a:gd name="connsiteX4" fmla="*/ 2854938 w 3156356"/>
              <a:gd name="connsiteY4" fmla="*/ 2007253 h 2007253"/>
              <a:gd name="connsiteX5" fmla="*/ 2203151 w 3156356"/>
              <a:gd name="connsiteY5" fmla="*/ 1569812 h 2007253"/>
              <a:gd name="connsiteX6" fmla="*/ 2417090 w 3156356"/>
              <a:gd name="connsiteY6" fmla="*/ 1526394 h 2007253"/>
              <a:gd name="connsiteX7" fmla="*/ 1705635 w 3156356"/>
              <a:gd name="connsiteY7" fmla="*/ 670306 h 2007253"/>
              <a:gd name="connsiteX8" fmla="*/ 403308 w 3156356"/>
              <a:gd name="connsiteY8" fmla="*/ 900557 h 2007253"/>
              <a:gd name="connsiteX9" fmla="*/ 0 w 3156356"/>
              <a:gd name="connsiteY9" fmla="*/ 496382 h 2007253"/>
              <a:gd name="connsiteX0" fmla="*/ 0 w 3156356"/>
              <a:gd name="connsiteY0" fmla="*/ 496382 h 2015024"/>
              <a:gd name="connsiteX1" fmla="*/ 1885783 w 3156356"/>
              <a:gd name="connsiteY1" fmla="*/ 66623 h 2015024"/>
              <a:gd name="connsiteX2" fmla="*/ 2915387 w 3156356"/>
              <a:gd name="connsiteY2" fmla="*/ 1437840 h 2015024"/>
              <a:gd name="connsiteX3" fmla="*/ 3156356 w 3156356"/>
              <a:gd name="connsiteY3" fmla="*/ 1409731 h 2015024"/>
              <a:gd name="connsiteX4" fmla="*/ 2759529 w 3156356"/>
              <a:gd name="connsiteY4" fmla="*/ 2015024 h 2015024"/>
              <a:gd name="connsiteX5" fmla="*/ 2203151 w 3156356"/>
              <a:gd name="connsiteY5" fmla="*/ 1569812 h 2015024"/>
              <a:gd name="connsiteX6" fmla="*/ 2417090 w 3156356"/>
              <a:gd name="connsiteY6" fmla="*/ 1526394 h 2015024"/>
              <a:gd name="connsiteX7" fmla="*/ 1705635 w 3156356"/>
              <a:gd name="connsiteY7" fmla="*/ 670306 h 2015024"/>
              <a:gd name="connsiteX8" fmla="*/ 403308 w 3156356"/>
              <a:gd name="connsiteY8" fmla="*/ 900557 h 2015024"/>
              <a:gd name="connsiteX9" fmla="*/ 0 w 3156356"/>
              <a:gd name="connsiteY9" fmla="*/ 496382 h 2015024"/>
              <a:gd name="connsiteX0" fmla="*/ 0 w 3156356"/>
              <a:gd name="connsiteY0" fmla="*/ 501347 h 2019989"/>
              <a:gd name="connsiteX1" fmla="*/ 1885783 w 3156356"/>
              <a:gd name="connsiteY1" fmla="*/ 71588 h 2019989"/>
              <a:gd name="connsiteX2" fmla="*/ 2915387 w 3156356"/>
              <a:gd name="connsiteY2" fmla="*/ 1442805 h 2019989"/>
              <a:gd name="connsiteX3" fmla="*/ 3156356 w 3156356"/>
              <a:gd name="connsiteY3" fmla="*/ 1414696 h 2019989"/>
              <a:gd name="connsiteX4" fmla="*/ 2759529 w 3156356"/>
              <a:gd name="connsiteY4" fmla="*/ 2019989 h 2019989"/>
              <a:gd name="connsiteX5" fmla="*/ 2203151 w 3156356"/>
              <a:gd name="connsiteY5" fmla="*/ 1574777 h 2019989"/>
              <a:gd name="connsiteX6" fmla="*/ 2417090 w 3156356"/>
              <a:gd name="connsiteY6" fmla="*/ 1531359 h 2019989"/>
              <a:gd name="connsiteX7" fmla="*/ 1705635 w 3156356"/>
              <a:gd name="connsiteY7" fmla="*/ 675271 h 2019989"/>
              <a:gd name="connsiteX8" fmla="*/ 403308 w 3156356"/>
              <a:gd name="connsiteY8" fmla="*/ 905522 h 2019989"/>
              <a:gd name="connsiteX9" fmla="*/ 0 w 3156356"/>
              <a:gd name="connsiteY9" fmla="*/ 501347 h 2019989"/>
              <a:gd name="connsiteX0" fmla="*/ 0 w 3156356"/>
              <a:gd name="connsiteY0" fmla="*/ 479689 h 1998331"/>
              <a:gd name="connsiteX1" fmla="*/ 1948856 w 3156356"/>
              <a:gd name="connsiteY1" fmla="*/ 77123 h 1998331"/>
              <a:gd name="connsiteX2" fmla="*/ 2915387 w 3156356"/>
              <a:gd name="connsiteY2" fmla="*/ 1421147 h 1998331"/>
              <a:gd name="connsiteX3" fmla="*/ 3156356 w 3156356"/>
              <a:gd name="connsiteY3" fmla="*/ 1393038 h 1998331"/>
              <a:gd name="connsiteX4" fmla="*/ 2759529 w 3156356"/>
              <a:gd name="connsiteY4" fmla="*/ 1998331 h 1998331"/>
              <a:gd name="connsiteX5" fmla="*/ 2203151 w 3156356"/>
              <a:gd name="connsiteY5" fmla="*/ 1553119 h 1998331"/>
              <a:gd name="connsiteX6" fmla="*/ 2417090 w 3156356"/>
              <a:gd name="connsiteY6" fmla="*/ 1509701 h 1998331"/>
              <a:gd name="connsiteX7" fmla="*/ 1705635 w 3156356"/>
              <a:gd name="connsiteY7" fmla="*/ 653613 h 1998331"/>
              <a:gd name="connsiteX8" fmla="*/ 403308 w 3156356"/>
              <a:gd name="connsiteY8" fmla="*/ 883864 h 1998331"/>
              <a:gd name="connsiteX9" fmla="*/ 0 w 3156356"/>
              <a:gd name="connsiteY9" fmla="*/ 479689 h 1998331"/>
              <a:gd name="connsiteX0" fmla="*/ 0 w 3156356"/>
              <a:gd name="connsiteY0" fmla="*/ 497940 h 2016582"/>
              <a:gd name="connsiteX1" fmla="*/ 1915606 w 3156356"/>
              <a:gd name="connsiteY1" fmla="*/ 72408 h 2016582"/>
              <a:gd name="connsiteX2" fmla="*/ 2915387 w 3156356"/>
              <a:gd name="connsiteY2" fmla="*/ 1439398 h 2016582"/>
              <a:gd name="connsiteX3" fmla="*/ 3156356 w 3156356"/>
              <a:gd name="connsiteY3" fmla="*/ 1411289 h 2016582"/>
              <a:gd name="connsiteX4" fmla="*/ 2759529 w 3156356"/>
              <a:gd name="connsiteY4" fmla="*/ 2016582 h 2016582"/>
              <a:gd name="connsiteX5" fmla="*/ 2203151 w 3156356"/>
              <a:gd name="connsiteY5" fmla="*/ 1571370 h 2016582"/>
              <a:gd name="connsiteX6" fmla="*/ 2417090 w 3156356"/>
              <a:gd name="connsiteY6" fmla="*/ 1527952 h 2016582"/>
              <a:gd name="connsiteX7" fmla="*/ 1705635 w 3156356"/>
              <a:gd name="connsiteY7" fmla="*/ 671864 h 2016582"/>
              <a:gd name="connsiteX8" fmla="*/ 403308 w 3156356"/>
              <a:gd name="connsiteY8" fmla="*/ 902115 h 2016582"/>
              <a:gd name="connsiteX9" fmla="*/ 0 w 3156356"/>
              <a:gd name="connsiteY9" fmla="*/ 497940 h 2016582"/>
              <a:gd name="connsiteX0" fmla="*/ 0 w 3156356"/>
              <a:gd name="connsiteY0" fmla="*/ 474328 h 1992970"/>
              <a:gd name="connsiteX1" fmla="*/ 1911379 w 3156356"/>
              <a:gd name="connsiteY1" fmla="*/ 78619 h 1992970"/>
              <a:gd name="connsiteX2" fmla="*/ 2915387 w 3156356"/>
              <a:gd name="connsiteY2" fmla="*/ 1415786 h 1992970"/>
              <a:gd name="connsiteX3" fmla="*/ 3156356 w 3156356"/>
              <a:gd name="connsiteY3" fmla="*/ 1387677 h 1992970"/>
              <a:gd name="connsiteX4" fmla="*/ 2759529 w 3156356"/>
              <a:gd name="connsiteY4" fmla="*/ 1992970 h 1992970"/>
              <a:gd name="connsiteX5" fmla="*/ 2203151 w 3156356"/>
              <a:gd name="connsiteY5" fmla="*/ 1547758 h 1992970"/>
              <a:gd name="connsiteX6" fmla="*/ 2417090 w 3156356"/>
              <a:gd name="connsiteY6" fmla="*/ 1504340 h 1992970"/>
              <a:gd name="connsiteX7" fmla="*/ 1705635 w 3156356"/>
              <a:gd name="connsiteY7" fmla="*/ 648252 h 1992970"/>
              <a:gd name="connsiteX8" fmla="*/ 403308 w 3156356"/>
              <a:gd name="connsiteY8" fmla="*/ 878503 h 1992970"/>
              <a:gd name="connsiteX9" fmla="*/ 0 w 3156356"/>
              <a:gd name="connsiteY9" fmla="*/ 474328 h 1992970"/>
              <a:gd name="connsiteX0" fmla="*/ 0 w 3156356"/>
              <a:gd name="connsiteY0" fmla="*/ 474328 h 1992970"/>
              <a:gd name="connsiteX1" fmla="*/ 1911379 w 3156356"/>
              <a:gd name="connsiteY1" fmla="*/ 78619 h 1992970"/>
              <a:gd name="connsiteX2" fmla="*/ 2915387 w 3156356"/>
              <a:gd name="connsiteY2" fmla="*/ 1415786 h 1992970"/>
              <a:gd name="connsiteX3" fmla="*/ 3156356 w 3156356"/>
              <a:gd name="connsiteY3" fmla="*/ 1387677 h 1992970"/>
              <a:gd name="connsiteX4" fmla="*/ 2759529 w 3156356"/>
              <a:gd name="connsiteY4" fmla="*/ 1992970 h 1992970"/>
              <a:gd name="connsiteX5" fmla="*/ 2203151 w 3156356"/>
              <a:gd name="connsiteY5" fmla="*/ 1547758 h 1992970"/>
              <a:gd name="connsiteX6" fmla="*/ 2417090 w 3156356"/>
              <a:gd name="connsiteY6" fmla="*/ 1504340 h 1992970"/>
              <a:gd name="connsiteX7" fmla="*/ 1703122 w 3156356"/>
              <a:gd name="connsiteY7" fmla="*/ 687444 h 1992970"/>
              <a:gd name="connsiteX8" fmla="*/ 403308 w 3156356"/>
              <a:gd name="connsiteY8" fmla="*/ 878503 h 1992970"/>
              <a:gd name="connsiteX9" fmla="*/ 0 w 3156356"/>
              <a:gd name="connsiteY9" fmla="*/ 474328 h 1992970"/>
              <a:gd name="connsiteX0" fmla="*/ 0 w 3156356"/>
              <a:gd name="connsiteY0" fmla="*/ 447677 h 1966319"/>
              <a:gd name="connsiteX1" fmla="*/ 1879043 w 3156356"/>
              <a:gd name="connsiteY1" fmla="*/ 86933 h 1966319"/>
              <a:gd name="connsiteX2" fmla="*/ 2915387 w 3156356"/>
              <a:gd name="connsiteY2" fmla="*/ 1389135 h 1966319"/>
              <a:gd name="connsiteX3" fmla="*/ 3156356 w 3156356"/>
              <a:gd name="connsiteY3" fmla="*/ 1361026 h 1966319"/>
              <a:gd name="connsiteX4" fmla="*/ 2759529 w 3156356"/>
              <a:gd name="connsiteY4" fmla="*/ 1966319 h 1966319"/>
              <a:gd name="connsiteX5" fmla="*/ 2203151 w 3156356"/>
              <a:gd name="connsiteY5" fmla="*/ 1521107 h 1966319"/>
              <a:gd name="connsiteX6" fmla="*/ 2417090 w 3156356"/>
              <a:gd name="connsiteY6" fmla="*/ 1477689 h 1966319"/>
              <a:gd name="connsiteX7" fmla="*/ 1703122 w 3156356"/>
              <a:gd name="connsiteY7" fmla="*/ 660793 h 1966319"/>
              <a:gd name="connsiteX8" fmla="*/ 403308 w 3156356"/>
              <a:gd name="connsiteY8" fmla="*/ 851852 h 1966319"/>
              <a:gd name="connsiteX9" fmla="*/ 0 w 3156356"/>
              <a:gd name="connsiteY9" fmla="*/ 447677 h 1966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56356" h="1966319">
                <a:moveTo>
                  <a:pt x="0" y="447677"/>
                </a:moveTo>
                <a:cubicBezTo>
                  <a:pt x="451565" y="-27720"/>
                  <a:pt x="1396977" y="-81381"/>
                  <a:pt x="1879043" y="86933"/>
                </a:cubicBezTo>
                <a:cubicBezTo>
                  <a:pt x="2450182" y="286347"/>
                  <a:pt x="2739647" y="761640"/>
                  <a:pt x="2915387" y="1389135"/>
                </a:cubicBezTo>
                <a:lnTo>
                  <a:pt x="3156356" y="1361026"/>
                </a:lnTo>
                <a:lnTo>
                  <a:pt x="2759529" y="1966319"/>
                </a:lnTo>
                <a:lnTo>
                  <a:pt x="2203151" y="1521107"/>
                </a:lnTo>
                <a:lnTo>
                  <a:pt x="2417090" y="1477689"/>
                </a:lnTo>
                <a:cubicBezTo>
                  <a:pt x="2252301" y="1067236"/>
                  <a:pt x="2139742" y="870063"/>
                  <a:pt x="1703122" y="660793"/>
                </a:cubicBezTo>
                <a:cubicBezTo>
                  <a:pt x="1298419" y="501286"/>
                  <a:pt x="707179" y="526852"/>
                  <a:pt x="403308" y="851852"/>
                </a:cubicBezTo>
                <a:lnTo>
                  <a:pt x="0" y="447677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 rot="19129572">
            <a:off x="6773312" y="5457369"/>
            <a:ext cx="995785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3400" b="1" dirty="0" smtClean="0">
                <a:solidFill>
                  <a:schemeClr val="bg1"/>
                </a:solidFill>
                <a:latin typeface="Century Gothic" pitchFamily="34" charset="0"/>
              </a:rPr>
              <a:t>FIRE</a:t>
            </a:r>
            <a:endParaRPr lang="en-US" sz="3400" dirty="0">
              <a:solidFill>
                <a:schemeClr val="bg1"/>
              </a:solidFill>
            </a:endParaRPr>
          </a:p>
        </p:txBody>
      </p:sp>
      <p:sp>
        <p:nvSpPr>
          <p:cNvPr id="25" name="Block Arc 24"/>
          <p:cNvSpPr/>
          <p:nvPr/>
        </p:nvSpPr>
        <p:spPr>
          <a:xfrm rot="14343690">
            <a:off x="867534" y="3036822"/>
            <a:ext cx="5403727" cy="2863775"/>
          </a:xfrm>
          <a:custGeom>
            <a:avLst/>
            <a:gdLst>
              <a:gd name="connsiteX0" fmla="*/ 143007 w 5626794"/>
              <a:gd name="connsiteY0" fmla="*/ 2004483 h 5850506"/>
              <a:gd name="connsiteX1" fmla="*/ 3352859 w 5626794"/>
              <a:gd name="connsiteY1" fmla="*/ 54280 h 5850506"/>
              <a:gd name="connsiteX2" fmla="*/ 5624771 w 5626794"/>
              <a:gd name="connsiteY2" fmla="*/ 3036167 h 5850506"/>
              <a:gd name="connsiteX3" fmla="*/ 5084567 w 5626794"/>
              <a:gd name="connsiteY3" fmla="*/ 3014855 h 5850506"/>
              <a:gd name="connsiteX4" fmla="*/ 3253012 w 5626794"/>
              <a:gd name="connsiteY4" fmla="*/ 585657 h 5850506"/>
              <a:gd name="connsiteX5" fmla="*/ 654228 w 5626794"/>
              <a:gd name="connsiteY5" fmla="*/ 2180757 h 5850506"/>
              <a:gd name="connsiteX6" fmla="*/ 143007 w 5626794"/>
              <a:gd name="connsiteY6" fmla="*/ 2004483 h 5850506"/>
              <a:gd name="connsiteX0" fmla="*/ 0 w 5483812"/>
              <a:gd name="connsiteY0" fmla="*/ 2004847 h 3036531"/>
              <a:gd name="connsiteX1" fmla="*/ 3209852 w 5483812"/>
              <a:gd name="connsiteY1" fmla="*/ 54644 h 3036531"/>
              <a:gd name="connsiteX2" fmla="*/ 5481764 w 5483812"/>
              <a:gd name="connsiteY2" fmla="*/ 3036531 h 3036531"/>
              <a:gd name="connsiteX3" fmla="*/ 4941560 w 5483812"/>
              <a:gd name="connsiteY3" fmla="*/ 3015219 h 3036531"/>
              <a:gd name="connsiteX4" fmla="*/ 3058725 w 5483812"/>
              <a:gd name="connsiteY4" fmla="*/ 794234 h 3036531"/>
              <a:gd name="connsiteX5" fmla="*/ 511221 w 5483812"/>
              <a:gd name="connsiteY5" fmla="*/ 2181121 h 3036531"/>
              <a:gd name="connsiteX6" fmla="*/ 0 w 5483812"/>
              <a:gd name="connsiteY6" fmla="*/ 2004847 h 3036531"/>
              <a:gd name="connsiteX0" fmla="*/ 0 w 5483770"/>
              <a:gd name="connsiteY0" fmla="*/ 1825939 h 2857623"/>
              <a:gd name="connsiteX1" fmla="*/ 3188306 w 5483770"/>
              <a:gd name="connsiteY1" fmla="*/ 65008 h 2857623"/>
              <a:gd name="connsiteX2" fmla="*/ 5481764 w 5483770"/>
              <a:gd name="connsiteY2" fmla="*/ 2857623 h 2857623"/>
              <a:gd name="connsiteX3" fmla="*/ 4941560 w 5483770"/>
              <a:gd name="connsiteY3" fmla="*/ 2836311 h 2857623"/>
              <a:gd name="connsiteX4" fmla="*/ 3058725 w 5483770"/>
              <a:gd name="connsiteY4" fmla="*/ 615326 h 2857623"/>
              <a:gd name="connsiteX5" fmla="*/ 511221 w 5483770"/>
              <a:gd name="connsiteY5" fmla="*/ 2002213 h 2857623"/>
              <a:gd name="connsiteX6" fmla="*/ 0 w 5483770"/>
              <a:gd name="connsiteY6" fmla="*/ 1825939 h 2857623"/>
              <a:gd name="connsiteX0" fmla="*/ 0 w 5483770"/>
              <a:gd name="connsiteY0" fmla="*/ 1825939 h 2857623"/>
              <a:gd name="connsiteX1" fmla="*/ 3188306 w 5483770"/>
              <a:gd name="connsiteY1" fmla="*/ 65008 h 2857623"/>
              <a:gd name="connsiteX2" fmla="*/ 5481764 w 5483770"/>
              <a:gd name="connsiteY2" fmla="*/ 2857623 h 2857623"/>
              <a:gd name="connsiteX3" fmla="*/ 4941560 w 5483770"/>
              <a:gd name="connsiteY3" fmla="*/ 2836311 h 2857623"/>
              <a:gd name="connsiteX4" fmla="*/ 3034450 w 5483770"/>
              <a:gd name="connsiteY4" fmla="*/ 747821 h 2857623"/>
              <a:gd name="connsiteX5" fmla="*/ 511221 w 5483770"/>
              <a:gd name="connsiteY5" fmla="*/ 2002213 h 2857623"/>
              <a:gd name="connsiteX6" fmla="*/ 0 w 5483770"/>
              <a:gd name="connsiteY6" fmla="*/ 1825939 h 2857623"/>
              <a:gd name="connsiteX0" fmla="*/ 0 w 5483734"/>
              <a:gd name="connsiteY0" fmla="*/ 1683218 h 2714902"/>
              <a:gd name="connsiteX1" fmla="*/ 3169447 w 5483734"/>
              <a:gd name="connsiteY1" fmla="*/ 76411 h 2714902"/>
              <a:gd name="connsiteX2" fmla="*/ 5481764 w 5483734"/>
              <a:gd name="connsiteY2" fmla="*/ 2714902 h 2714902"/>
              <a:gd name="connsiteX3" fmla="*/ 4941560 w 5483734"/>
              <a:gd name="connsiteY3" fmla="*/ 2693590 h 2714902"/>
              <a:gd name="connsiteX4" fmla="*/ 3034450 w 5483734"/>
              <a:gd name="connsiteY4" fmla="*/ 605100 h 2714902"/>
              <a:gd name="connsiteX5" fmla="*/ 511221 w 5483734"/>
              <a:gd name="connsiteY5" fmla="*/ 1859492 h 2714902"/>
              <a:gd name="connsiteX6" fmla="*/ 0 w 5483734"/>
              <a:gd name="connsiteY6" fmla="*/ 1683218 h 2714902"/>
              <a:gd name="connsiteX0" fmla="*/ 0 w 5483729"/>
              <a:gd name="connsiteY0" fmla="*/ 1735410 h 2767094"/>
              <a:gd name="connsiteX1" fmla="*/ 3166718 w 5483729"/>
              <a:gd name="connsiteY1" fmla="*/ 71826 h 2767094"/>
              <a:gd name="connsiteX2" fmla="*/ 5481764 w 5483729"/>
              <a:gd name="connsiteY2" fmla="*/ 2767094 h 2767094"/>
              <a:gd name="connsiteX3" fmla="*/ 4941560 w 5483729"/>
              <a:gd name="connsiteY3" fmla="*/ 2745782 h 2767094"/>
              <a:gd name="connsiteX4" fmla="*/ 3034450 w 5483729"/>
              <a:gd name="connsiteY4" fmla="*/ 657292 h 2767094"/>
              <a:gd name="connsiteX5" fmla="*/ 511221 w 5483729"/>
              <a:gd name="connsiteY5" fmla="*/ 1911684 h 2767094"/>
              <a:gd name="connsiteX6" fmla="*/ 0 w 5483729"/>
              <a:gd name="connsiteY6" fmla="*/ 1735410 h 2767094"/>
              <a:gd name="connsiteX0" fmla="*/ 0 w 5483729"/>
              <a:gd name="connsiteY0" fmla="*/ 1735410 h 2767094"/>
              <a:gd name="connsiteX1" fmla="*/ 3166718 w 5483729"/>
              <a:gd name="connsiteY1" fmla="*/ 71826 h 2767094"/>
              <a:gd name="connsiteX2" fmla="*/ 5481764 w 5483729"/>
              <a:gd name="connsiteY2" fmla="*/ 2767094 h 2767094"/>
              <a:gd name="connsiteX3" fmla="*/ 4941560 w 5483729"/>
              <a:gd name="connsiteY3" fmla="*/ 2745782 h 2767094"/>
              <a:gd name="connsiteX4" fmla="*/ 3014813 w 5483729"/>
              <a:gd name="connsiteY4" fmla="*/ 581838 h 2767094"/>
              <a:gd name="connsiteX5" fmla="*/ 511221 w 5483729"/>
              <a:gd name="connsiteY5" fmla="*/ 1911684 h 2767094"/>
              <a:gd name="connsiteX6" fmla="*/ 0 w 5483729"/>
              <a:gd name="connsiteY6" fmla="*/ 1735410 h 2767094"/>
              <a:gd name="connsiteX0" fmla="*/ 0 w 5483763"/>
              <a:gd name="connsiteY0" fmla="*/ 1795226 h 2826910"/>
              <a:gd name="connsiteX1" fmla="*/ 3184659 w 5483763"/>
              <a:gd name="connsiteY1" fmla="*/ 67177 h 2826910"/>
              <a:gd name="connsiteX2" fmla="*/ 5481764 w 5483763"/>
              <a:gd name="connsiteY2" fmla="*/ 2826910 h 2826910"/>
              <a:gd name="connsiteX3" fmla="*/ 4941560 w 5483763"/>
              <a:gd name="connsiteY3" fmla="*/ 2805598 h 2826910"/>
              <a:gd name="connsiteX4" fmla="*/ 3014813 w 5483763"/>
              <a:gd name="connsiteY4" fmla="*/ 641654 h 2826910"/>
              <a:gd name="connsiteX5" fmla="*/ 511221 w 5483763"/>
              <a:gd name="connsiteY5" fmla="*/ 1971500 h 2826910"/>
              <a:gd name="connsiteX6" fmla="*/ 0 w 5483763"/>
              <a:gd name="connsiteY6" fmla="*/ 1795226 h 2826910"/>
              <a:gd name="connsiteX0" fmla="*/ 0 w 5483763"/>
              <a:gd name="connsiteY0" fmla="*/ 1795226 h 2826910"/>
              <a:gd name="connsiteX1" fmla="*/ 3184659 w 5483763"/>
              <a:gd name="connsiteY1" fmla="*/ 67177 h 2826910"/>
              <a:gd name="connsiteX2" fmla="*/ 5481764 w 5483763"/>
              <a:gd name="connsiteY2" fmla="*/ 2826910 h 2826910"/>
              <a:gd name="connsiteX3" fmla="*/ 4941560 w 5483763"/>
              <a:gd name="connsiteY3" fmla="*/ 2805598 h 2826910"/>
              <a:gd name="connsiteX4" fmla="*/ 3068704 w 5483763"/>
              <a:gd name="connsiteY4" fmla="*/ 608617 h 2826910"/>
              <a:gd name="connsiteX5" fmla="*/ 511221 w 5483763"/>
              <a:gd name="connsiteY5" fmla="*/ 1971500 h 2826910"/>
              <a:gd name="connsiteX6" fmla="*/ 0 w 5483763"/>
              <a:gd name="connsiteY6" fmla="*/ 1795226 h 2826910"/>
              <a:gd name="connsiteX0" fmla="*/ 0 w 5483763"/>
              <a:gd name="connsiteY0" fmla="*/ 1795226 h 2826910"/>
              <a:gd name="connsiteX1" fmla="*/ 3184659 w 5483763"/>
              <a:gd name="connsiteY1" fmla="*/ 67177 h 2826910"/>
              <a:gd name="connsiteX2" fmla="*/ 5481764 w 5483763"/>
              <a:gd name="connsiteY2" fmla="*/ 2826910 h 2826910"/>
              <a:gd name="connsiteX3" fmla="*/ 4941560 w 5483763"/>
              <a:gd name="connsiteY3" fmla="*/ 2805598 h 2826910"/>
              <a:gd name="connsiteX4" fmla="*/ 3068704 w 5483763"/>
              <a:gd name="connsiteY4" fmla="*/ 608617 h 2826910"/>
              <a:gd name="connsiteX5" fmla="*/ 511221 w 5483763"/>
              <a:gd name="connsiteY5" fmla="*/ 1971500 h 2826910"/>
              <a:gd name="connsiteX6" fmla="*/ 0 w 5483763"/>
              <a:gd name="connsiteY6" fmla="*/ 1795226 h 2826910"/>
              <a:gd name="connsiteX0" fmla="*/ 0 w 5483763"/>
              <a:gd name="connsiteY0" fmla="*/ 1803400 h 2835084"/>
              <a:gd name="connsiteX1" fmla="*/ 3184659 w 5483763"/>
              <a:gd name="connsiteY1" fmla="*/ 75351 h 2835084"/>
              <a:gd name="connsiteX2" fmla="*/ 5481764 w 5483763"/>
              <a:gd name="connsiteY2" fmla="*/ 2835084 h 2835084"/>
              <a:gd name="connsiteX3" fmla="*/ 4941560 w 5483763"/>
              <a:gd name="connsiteY3" fmla="*/ 2813772 h 2835084"/>
              <a:gd name="connsiteX4" fmla="*/ 3068704 w 5483763"/>
              <a:gd name="connsiteY4" fmla="*/ 616791 h 2835084"/>
              <a:gd name="connsiteX5" fmla="*/ 511221 w 5483763"/>
              <a:gd name="connsiteY5" fmla="*/ 1979674 h 2835084"/>
              <a:gd name="connsiteX6" fmla="*/ 0 w 5483763"/>
              <a:gd name="connsiteY6" fmla="*/ 1803400 h 2835084"/>
              <a:gd name="connsiteX0" fmla="*/ 0 w 5483763"/>
              <a:gd name="connsiteY0" fmla="*/ 1802802 h 2834486"/>
              <a:gd name="connsiteX1" fmla="*/ 3184659 w 5483763"/>
              <a:gd name="connsiteY1" fmla="*/ 74753 h 2834486"/>
              <a:gd name="connsiteX2" fmla="*/ 5481764 w 5483763"/>
              <a:gd name="connsiteY2" fmla="*/ 2834486 h 2834486"/>
              <a:gd name="connsiteX3" fmla="*/ 4941560 w 5483763"/>
              <a:gd name="connsiteY3" fmla="*/ 2813174 h 2834486"/>
              <a:gd name="connsiteX4" fmla="*/ 3068704 w 5483763"/>
              <a:gd name="connsiteY4" fmla="*/ 616193 h 2834486"/>
              <a:gd name="connsiteX5" fmla="*/ 511221 w 5483763"/>
              <a:gd name="connsiteY5" fmla="*/ 1979076 h 2834486"/>
              <a:gd name="connsiteX6" fmla="*/ 0 w 5483763"/>
              <a:gd name="connsiteY6" fmla="*/ 1802802 h 2834486"/>
              <a:gd name="connsiteX0" fmla="*/ 0 w 5466849"/>
              <a:gd name="connsiteY0" fmla="*/ 1726428 h 2802139"/>
              <a:gd name="connsiteX1" fmla="*/ 3168344 w 5466849"/>
              <a:gd name="connsiteY1" fmla="*/ 42406 h 2802139"/>
              <a:gd name="connsiteX2" fmla="*/ 5465449 w 5466849"/>
              <a:gd name="connsiteY2" fmla="*/ 2802139 h 2802139"/>
              <a:gd name="connsiteX3" fmla="*/ 4925245 w 5466849"/>
              <a:gd name="connsiteY3" fmla="*/ 2780827 h 2802139"/>
              <a:gd name="connsiteX4" fmla="*/ 3052389 w 5466849"/>
              <a:gd name="connsiteY4" fmla="*/ 583846 h 2802139"/>
              <a:gd name="connsiteX5" fmla="*/ 494906 w 5466849"/>
              <a:gd name="connsiteY5" fmla="*/ 1946729 h 2802139"/>
              <a:gd name="connsiteX6" fmla="*/ 0 w 5466849"/>
              <a:gd name="connsiteY6" fmla="*/ 1726428 h 2802139"/>
              <a:gd name="connsiteX0" fmla="*/ 0 w 5466849"/>
              <a:gd name="connsiteY0" fmla="*/ 1722104 h 2797815"/>
              <a:gd name="connsiteX1" fmla="*/ 3168344 w 5466849"/>
              <a:gd name="connsiteY1" fmla="*/ 38082 h 2797815"/>
              <a:gd name="connsiteX2" fmla="*/ 5465449 w 5466849"/>
              <a:gd name="connsiteY2" fmla="*/ 2797815 h 2797815"/>
              <a:gd name="connsiteX3" fmla="*/ 4925245 w 5466849"/>
              <a:gd name="connsiteY3" fmla="*/ 2776503 h 2797815"/>
              <a:gd name="connsiteX4" fmla="*/ 3052389 w 5466849"/>
              <a:gd name="connsiteY4" fmla="*/ 579522 h 2797815"/>
              <a:gd name="connsiteX5" fmla="*/ 494906 w 5466849"/>
              <a:gd name="connsiteY5" fmla="*/ 1942405 h 2797815"/>
              <a:gd name="connsiteX6" fmla="*/ 0 w 5466849"/>
              <a:gd name="connsiteY6" fmla="*/ 1722104 h 2797815"/>
              <a:gd name="connsiteX0" fmla="*/ 0 w 5429267"/>
              <a:gd name="connsiteY0" fmla="*/ 1731956 h 2796678"/>
              <a:gd name="connsiteX1" fmla="*/ 3130768 w 5429267"/>
              <a:gd name="connsiteY1" fmla="*/ 36945 h 2796678"/>
              <a:gd name="connsiteX2" fmla="*/ 5427873 w 5429267"/>
              <a:gd name="connsiteY2" fmla="*/ 2796678 h 2796678"/>
              <a:gd name="connsiteX3" fmla="*/ 4887669 w 5429267"/>
              <a:gd name="connsiteY3" fmla="*/ 2775366 h 2796678"/>
              <a:gd name="connsiteX4" fmla="*/ 3014813 w 5429267"/>
              <a:gd name="connsiteY4" fmla="*/ 578385 h 2796678"/>
              <a:gd name="connsiteX5" fmla="*/ 457330 w 5429267"/>
              <a:gd name="connsiteY5" fmla="*/ 1941268 h 2796678"/>
              <a:gd name="connsiteX6" fmla="*/ 0 w 5429267"/>
              <a:gd name="connsiteY6" fmla="*/ 1731956 h 2796678"/>
              <a:gd name="connsiteX0" fmla="*/ 0 w 5429386"/>
              <a:gd name="connsiteY0" fmla="*/ 1708178 h 2772900"/>
              <a:gd name="connsiteX1" fmla="*/ 3248394 w 5429386"/>
              <a:gd name="connsiteY1" fmla="*/ 38271 h 2772900"/>
              <a:gd name="connsiteX2" fmla="*/ 5427873 w 5429386"/>
              <a:gd name="connsiteY2" fmla="*/ 2772900 h 2772900"/>
              <a:gd name="connsiteX3" fmla="*/ 4887669 w 5429386"/>
              <a:gd name="connsiteY3" fmla="*/ 2751588 h 2772900"/>
              <a:gd name="connsiteX4" fmla="*/ 3014813 w 5429386"/>
              <a:gd name="connsiteY4" fmla="*/ 554607 h 2772900"/>
              <a:gd name="connsiteX5" fmla="*/ 457330 w 5429386"/>
              <a:gd name="connsiteY5" fmla="*/ 1917490 h 2772900"/>
              <a:gd name="connsiteX6" fmla="*/ 0 w 5429386"/>
              <a:gd name="connsiteY6" fmla="*/ 1708178 h 2772900"/>
              <a:gd name="connsiteX0" fmla="*/ 0 w 5429418"/>
              <a:gd name="connsiteY0" fmla="*/ 1682969 h 2747691"/>
              <a:gd name="connsiteX1" fmla="*/ 3276176 w 5429418"/>
              <a:gd name="connsiteY1" fmla="*/ 39776 h 2747691"/>
              <a:gd name="connsiteX2" fmla="*/ 5427873 w 5429418"/>
              <a:gd name="connsiteY2" fmla="*/ 2747691 h 2747691"/>
              <a:gd name="connsiteX3" fmla="*/ 4887669 w 5429418"/>
              <a:gd name="connsiteY3" fmla="*/ 2726379 h 2747691"/>
              <a:gd name="connsiteX4" fmla="*/ 3014813 w 5429418"/>
              <a:gd name="connsiteY4" fmla="*/ 529398 h 2747691"/>
              <a:gd name="connsiteX5" fmla="*/ 457330 w 5429418"/>
              <a:gd name="connsiteY5" fmla="*/ 1892281 h 2747691"/>
              <a:gd name="connsiteX6" fmla="*/ 0 w 5429418"/>
              <a:gd name="connsiteY6" fmla="*/ 1682969 h 2747691"/>
              <a:gd name="connsiteX0" fmla="*/ 0 w 5429418"/>
              <a:gd name="connsiteY0" fmla="*/ 1682969 h 2747691"/>
              <a:gd name="connsiteX1" fmla="*/ 3276176 w 5429418"/>
              <a:gd name="connsiteY1" fmla="*/ 39776 h 2747691"/>
              <a:gd name="connsiteX2" fmla="*/ 5427873 w 5429418"/>
              <a:gd name="connsiteY2" fmla="*/ 2747691 h 2747691"/>
              <a:gd name="connsiteX3" fmla="*/ 4887669 w 5429418"/>
              <a:gd name="connsiteY3" fmla="*/ 2726379 h 2747691"/>
              <a:gd name="connsiteX4" fmla="*/ 3114475 w 5429418"/>
              <a:gd name="connsiteY4" fmla="*/ 565515 h 2747691"/>
              <a:gd name="connsiteX5" fmla="*/ 457330 w 5429418"/>
              <a:gd name="connsiteY5" fmla="*/ 1892281 h 2747691"/>
              <a:gd name="connsiteX6" fmla="*/ 0 w 5429418"/>
              <a:gd name="connsiteY6" fmla="*/ 1682969 h 2747691"/>
              <a:gd name="connsiteX0" fmla="*/ 0 w 5429650"/>
              <a:gd name="connsiteY0" fmla="*/ 1647614 h 2712336"/>
              <a:gd name="connsiteX1" fmla="*/ 3452614 w 5429650"/>
              <a:gd name="connsiteY1" fmla="*/ 42077 h 2712336"/>
              <a:gd name="connsiteX2" fmla="*/ 5427873 w 5429650"/>
              <a:gd name="connsiteY2" fmla="*/ 2712336 h 2712336"/>
              <a:gd name="connsiteX3" fmla="*/ 4887669 w 5429650"/>
              <a:gd name="connsiteY3" fmla="*/ 2691024 h 2712336"/>
              <a:gd name="connsiteX4" fmla="*/ 3114475 w 5429650"/>
              <a:gd name="connsiteY4" fmla="*/ 530160 h 2712336"/>
              <a:gd name="connsiteX5" fmla="*/ 457330 w 5429650"/>
              <a:gd name="connsiteY5" fmla="*/ 1856926 h 2712336"/>
              <a:gd name="connsiteX6" fmla="*/ 0 w 5429650"/>
              <a:gd name="connsiteY6" fmla="*/ 1647614 h 2712336"/>
              <a:gd name="connsiteX0" fmla="*/ 0 w 5429645"/>
              <a:gd name="connsiteY0" fmla="*/ 1661071 h 2725793"/>
              <a:gd name="connsiteX1" fmla="*/ 3452614 w 5429645"/>
              <a:gd name="connsiteY1" fmla="*/ 55534 h 2725793"/>
              <a:gd name="connsiteX2" fmla="*/ 5427873 w 5429645"/>
              <a:gd name="connsiteY2" fmla="*/ 2725793 h 2725793"/>
              <a:gd name="connsiteX3" fmla="*/ 4887669 w 5429645"/>
              <a:gd name="connsiteY3" fmla="*/ 2704481 h 2725793"/>
              <a:gd name="connsiteX4" fmla="*/ 3114475 w 5429645"/>
              <a:gd name="connsiteY4" fmla="*/ 543617 h 2725793"/>
              <a:gd name="connsiteX5" fmla="*/ 457330 w 5429645"/>
              <a:gd name="connsiteY5" fmla="*/ 1870383 h 2725793"/>
              <a:gd name="connsiteX6" fmla="*/ 0 w 5429645"/>
              <a:gd name="connsiteY6" fmla="*/ 1661071 h 2725793"/>
              <a:gd name="connsiteX0" fmla="*/ 0 w 5429660"/>
              <a:gd name="connsiteY0" fmla="*/ 1638388 h 2703110"/>
              <a:gd name="connsiteX1" fmla="*/ 3452614 w 5429660"/>
              <a:gd name="connsiteY1" fmla="*/ 32851 h 2703110"/>
              <a:gd name="connsiteX2" fmla="*/ 5427873 w 5429660"/>
              <a:gd name="connsiteY2" fmla="*/ 2703110 h 2703110"/>
              <a:gd name="connsiteX3" fmla="*/ 4887669 w 5429660"/>
              <a:gd name="connsiteY3" fmla="*/ 2681798 h 2703110"/>
              <a:gd name="connsiteX4" fmla="*/ 3114475 w 5429660"/>
              <a:gd name="connsiteY4" fmla="*/ 520934 h 2703110"/>
              <a:gd name="connsiteX5" fmla="*/ 457330 w 5429660"/>
              <a:gd name="connsiteY5" fmla="*/ 1847700 h 2703110"/>
              <a:gd name="connsiteX6" fmla="*/ 0 w 5429660"/>
              <a:gd name="connsiteY6" fmla="*/ 1638388 h 2703110"/>
              <a:gd name="connsiteX0" fmla="*/ 0 w 5429659"/>
              <a:gd name="connsiteY0" fmla="*/ 1649080 h 2713802"/>
              <a:gd name="connsiteX1" fmla="*/ 3452614 w 5429659"/>
              <a:gd name="connsiteY1" fmla="*/ 43543 h 2713802"/>
              <a:gd name="connsiteX2" fmla="*/ 5427873 w 5429659"/>
              <a:gd name="connsiteY2" fmla="*/ 2713802 h 2713802"/>
              <a:gd name="connsiteX3" fmla="*/ 4887669 w 5429659"/>
              <a:gd name="connsiteY3" fmla="*/ 2692490 h 2713802"/>
              <a:gd name="connsiteX4" fmla="*/ 3114475 w 5429659"/>
              <a:gd name="connsiteY4" fmla="*/ 531626 h 2713802"/>
              <a:gd name="connsiteX5" fmla="*/ 457330 w 5429659"/>
              <a:gd name="connsiteY5" fmla="*/ 1858392 h 2713802"/>
              <a:gd name="connsiteX6" fmla="*/ 0 w 5429659"/>
              <a:gd name="connsiteY6" fmla="*/ 1649080 h 2713802"/>
              <a:gd name="connsiteX0" fmla="*/ 0 w 5429649"/>
              <a:gd name="connsiteY0" fmla="*/ 1667500 h 2732222"/>
              <a:gd name="connsiteX1" fmla="*/ 3452614 w 5429649"/>
              <a:gd name="connsiteY1" fmla="*/ 61963 h 2732222"/>
              <a:gd name="connsiteX2" fmla="*/ 5427873 w 5429649"/>
              <a:gd name="connsiteY2" fmla="*/ 2732222 h 2732222"/>
              <a:gd name="connsiteX3" fmla="*/ 4887669 w 5429649"/>
              <a:gd name="connsiteY3" fmla="*/ 2710910 h 2732222"/>
              <a:gd name="connsiteX4" fmla="*/ 3114475 w 5429649"/>
              <a:gd name="connsiteY4" fmla="*/ 550046 h 2732222"/>
              <a:gd name="connsiteX5" fmla="*/ 457330 w 5429649"/>
              <a:gd name="connsiteY5" fmla="*/ 1876812 h 2732222"/>
              <a:gd name="connsiteX6" fmla="*/ 0 w 5429649"/>
              <a:gd name="connsiteY6" fmla="*/ 1667500 h 2732222"/>
              <a:gd name="connsiteX0" fmla="*/ 0 w 5429649"/>
              <a:gd name="connsiteY0" fmla="*/ 1667500 h 2732222"/>
              <a:gd name="connsiteX1" fmla="*/ 3452614 w 5429649"/>
              <a:gd name="connsiteY1" fmla="*/ 61963 h 2732222"/>
              <a:gd name="connsiteX2" fmla="*/ 5427873 w 5429649"/>
              <a:gd name="connsiteY2" fmla="*/ 2732222 h 2732222"/>
              <a:gd name="connsiteX3" fmla="*/ 4887669 w 5429649"/>
              <a:gd name="connsiteY3" fmla="*/ 2710910 h 2732222"/>
              <a:gd name="connsiteX4" fmla="*/ 3202694 w 5429649"/>
              <a:gd name="connsiteY4" fmla="*/ 568874 h 2732222"/>
              <a:gd name="connsiteX5" fmla="*/ 457330 w 5429649"/>
              <a:gd name="connsiteY5" fmla="*/ 1876812 h 2732222"/>
              <a:gd name="connsiteX6" fmla="*/ 0 w 5429649"/>
              <a:gd name="connsiteY6" fmla="*/ 1667500 h 2732222"/>
              <a:gd name="connsiteX0" fmla="*/ 0 w 5429649"/>
              <a:gd name="connsiteY0" fmla="*/ 1667500 h 2732222"/>
              <a:gd name="connsiteX1" fmla="*/ 3452614 w 5429649"/>
              <a:gd name="connsiteY1" fmla="*/ 61963 h 2732222"/>
              <a:gd name="connsiteX2" fmla="*/ 5427873 w 5429649"/>
              <a:gd name="connsiteY2" fmla="*/ 2732222 h 2732222"/>
              <a:gd name="connsiteX3" fmla="*/ 4887669 w 5429649"/>
              <a:gd name="connsiteY3" fmla="*/ 2710910 h 2732222"/>
              <a:gd name="connsiteX4" fmla="*/ 3161845 w 5429649"/>
              <a:gd name="connsiteY4" fmla="*/ 545309 h 2732222"/>
              <a:gd name="connsiteX5" fmla="*/ 457330 w 5429649"/>
              <a:gd name="connsiteY5" fmla="*/ 1876812 h 2732222"/>
              <a:gd name="connsiteX6" fmla="*/ 0 w 5429649"/>
              <a:gd name="connsiteY6" fmla="*/ 1667500 h 2732222"/>
              <a:gd name="connsiteX0" fmla="*/ 0 w 5429649"/>
              <a:gd name="connsiteY0" fmla="*/ 1667500 h 2732222"/>
              <a:gd name="connsiteX1" fmla="*/ 3452614 w 5429649"/>
              <a:gd name="connsiteY1" fmla="*/ 61963 h 2732222"/>
              <a:gd name="connsiteX2" fmla="*/ 5427873 w 5429649"/>
              <a:gd name="connsiteY2" fmla="*/ 2732222 h 2732222"/>
              <a:gd name="connsiteX3" fmla="*/ 4887669 w 5429649"/>
              <a:gd name="connsiteY3" fmla="*/ 2710910 h 2732222"/>
              <a:gd name="connsiteX4" fmla="*/ 3161845 w 5429649"/>
              <a:gd name="connsiteY4" fmla="*/ 545309 h 2732222"/>
              <a:gd name="connsiteX5" fmla="*/ 457330 w 5429649"/>
              <a:gd name="connsiteY5" fmla="*/ 1876812 h 2732222"/>
              <a:gd name="connsiteX6" fmla="*/ 0 w 5429649"/>
              <a:gd name="connsiteY6" fmla="*/ 1667500 h 2732222"/>
              <a:gd name="connsiteX0" fmla="*/ 0 w 5429649"/>
              <a:gd name="connsiteY0" fmla="*/ 1667500 h 2732222"/>
              <a:gd name="connsiteX1" fmla="*/ 3452614 w 5429649"/>
              <a:gd name="connsiteY1" fmla="*/ 61963 h 2732222"/>
              <a:gd name="connsiteX2" fmla="*/ 5427873 w 5429649"/>
              <a:gd name="connsiteY2" fmla="*/ 2732222 h 2732222"/>
              <a:gd name="connsiteX3" fmla="*/ 4887669 w 5429649"/>
              <a:gd name="connsiteY3" fmla="*/ 2710910 h 2732222"/>
              <a:gd name="connsiteX4" fmla="*/ 3161845 w 5429649"/>
              <a:gd name="connsiteY4" fmla="*/ 545309 h 2732222"/>
              <a:gd name="connsiteX5" fmla="*/ 457330 w 5429649"/>
              <a:gd name="connsiteY5" fmla="*/ 1876812 h 2732222"/>
              <a:gd name="connsiteX6" fmla="*/ 0 w 5429649"/>
              <a:gd name="connsiteY6" fmla="*/ 1667500 h 2732222"/>
              <a:gd name="connsiteX0" fmla="*/ 0 w 5429538"/>
              <a:gd name="connsiteY0" fmla="*/ 1699411 h 2764133"/>
              <a:gd name="connsiteX1" fmla="*/ 3374189 w 5429538"/>
              <a:gd name="connsiteY1" fmla="*/ 59321 h 2764133"/>
              <a:gd name="connsiteX2" fmla="*/ 5427873 w 5429538"/>
              <a:gd name="connsiteY2" fmla="*/ 2764133 h 2764133"/>
              <a:gd name="connsiteX3" fmla="*/ 4887669 w 5429538"/>
              <a:gd name="connsiteY3" fmla="*/ 2742821 h 2764133"/>
              <a:gd name="connsiteX4" fmla="*/ 3161845 w 5429538"/>
              <a:gd name="connsiteY4" fmla="*/ 577220 h 2764133"/>
              <a:gd name="connsiteX5" fmla="*/ 457330 w 5429538"/>
              <a:gd name="connsiteY5" fmla="*/ 1908723 h 2764133"/>
              <a:gd name="connsiteX6" fmla="*/ 0 w 5429538"/>
              <a:gd name="connsiteY6" fmla="*/ 1699411 h 2764133"/>
              <a:gd name="connsiteX0" fmla="*/ 0 w 5429584"/>
              <a:gd name="connsiteY0" fmla="*/ 1681977 h 2746699"/>
              <a:gd name="connsiteX1" fmla="*/ 3407643 w 5429584"/>
              <a:gd name="connsiteY1" fmla="*/ 60739 h 2746699"/>
              <a:gd name="connsiteX2" fmla="*/ 5427873 w 5429584"/>
              <a:gd name="connsiteY2" fmla="*/ 2746699 h 2746699"/>
              <a:gd name="connsiteX3" fmla="*/ 4887669 w 5429584"/>
              <a:gd name="connsiteY3" fmla="*/ 2725387 h 2746699"/>
              <a:gd name="connsiteX4" fmla="*/ 3161845 w 5429584"/>
              <a:gd name="connsiteY4" fmla="*/ 559786 h 2746699"/>
              <a:gd name="connsiteX5" fmla="*/ 457330 w 5429584"/>
              <a:gd name="connsiteY5" fmla="*/ 1891289 h 2746699"/>
              <a:gd name="connsiteX6" fmla="*/ 0 w 5429584"/>
              <a:gd name="connsiteY6" fmla="*/ 1681977 h 2746699"/>
              <a:gd name="connsiteX0" fmla="*/ 0 w 5429584"/>
              <a:gd name="connsiteY0" fmla="*/ 1681977 h 2746699"/>
              <a:gd name="connsiteX1" fmla="*/ 3407643 w 5429584"/>
              <a:gd name="connsiteY1" fmla="*/ 60739 h 2746699"/>
              <a:gd name="connsiteX2" fmla="*/ 5427873 w 5429584"/>
              <a:gd name="connsiteY2" fmla="*/ 2746699 h 2746699"/>
              <a:gd name="connsiteX3" fmla="*/ 4887669 w 5429584"/>
              <a:gd name="connsiteY3" fmla="*/ 2725387 h 2746699"/>
              <a:gd name="connsiteX4" fmla="*/ 3161845 w 5429584"/>
              <a:gd name="connsiteY4" fmla="*/ 559786 h 2746699"/>
              <a:gd name="connsiteX5" fmla="*/ 457330 w 5429584"/>
              <a:gd name="connsiteY5" fmla="*/ 1891289 h 2746699"/>
              <a:gd name="connsiteX6" fmla="*/ 0 w 5429584"/>
              <a:gd name="connsiteY6" fmla="*/ 1681977 h 2746699"/>
              <a:gd name="connsiteX0" fmla="*/ 0 w 5429584"/>
              <a:gd name="connsiteY0" fmla="*/ 1681977 h 2746699"/>
              <a:gd name="connsiteX1" fmla="*/ 3407643 w 5429584"/>
              <a:gd name="connsiteY1" fmla="*/ 60739 h 2746699"/>
              <a:gd name="connsiteX2" fmla="*/ 5427873 w 5429584"/>
              <a:gd name="connsiteY2" fmla="*/ 2746699 h 2746699"/>
              <a:gd name="connsiteX3" fmla="*/ 4887669 w 5429584"/>
              <a:gd name="connsiteY3" fmla="*/ 2725387 h 2746699"/>
              <a:gd name="connsiteX4" fmla="*/ 3203663 w 5429584"/>
              <a:gd name="connsiteY4" fmla="*/ 583351 h 2746699"/>
              <a:gd name="connsiteX5" fmla="*/ 457330 w 5429584"/>
              <a:gd name="connsiteY5" fmla="*/ 1891289 h 2746699"/>
              <a:gd name="connsiteX6" fmla="*/ 0 w 5429584"/>
              <a:gd name="connsiteY6" fmla="*/ 1681977 h 2746699"/>
              <a:gd name="connsiteX0" fmla="*/ 0 w 5429584"/>
              <a:gd name="connsiteY0" fmla="*/ 1681977 h 2746699"/>
              <a:gd name="connsiteX1" fmla="*/ 3407643 w 5429584"/>
              <a:gd name="connsiteY1" fmla="*/ 60739 h 2746699"/>
              <a:gd name="connsiteX2" fmla="*/ 5427873 w 5429584"/>
              <a:gd name="connsiteY2" fmla="*/ 2746699 h 2746699"/>
              <a:gd name="connsiteX3" fmla="*/ 4887669 w 5429584"/>
              <a:gd name="connsiteY3" fmla="*/ 2725387 h 2746699"/>
              <a:gd name="connsiteX4" fmla="*/ 3218702 w 5429584"/>
              <a:gd name="connsiteY4" fmla="*/ 559763 h 2746699"/>
              <a:gd name="connsiteX5" fmla="*/ 457330 w 5429584"/>
              <a:gd name="connsiteY5" fmla="*/ 1891289 h 2746699"/>
              <a:gd name="connsiteX6" fmla="*/ 0 w 5429584"/>
              <a:gd name="connsiteY6" fmla="*/ 1681977 h 2746699"/>
              <a:gd name="connsiteX0" fmla="*/ 0 w 5429584"/>
              <a:gd name="connsiteY0" fmla="*/ 1681977 h 2746699"/>
              <a:gd name="connsiteX1" fmla="*/ 3407643 w 5429584"/>
              <a:gd name="connsiteY1" fmla="*/ 60739 h 2746699"/>
              <a:gd name="connsiteX2" fmla="*/ 5427873 w 5429584"/>
              <a:gd name="connsiteY2" fmla="*/ 2746699 h 2746699"/>
              <a:gd name="connsiteX3" fmla="*/ 4887669 w 5429584"/>
              <a:gd name="connsiteY3" fmla="*/ 2725387 h 2746699"/>
              <a:gd name="connsiteX4" fmla="*/ 3218702 w 5429584"/>
              <a:gd name="connsiteY4" fmla="*/ 559763 h 2746699"/>
              <a:gd name="connsiteX5" fmla="*/ 457330 w 5429584"/>
              <a:gd name="connsiteY5" fmla="*/ 1891289 h 2746699"/>
              <a:gd name="connsiteX6" fmla="*/ 0 w 5429584"/>
              <a:gd name="connsiteY6" fmla="*/ 1681977 h 2746699"/>
              <a:gd name="connsiteX0" fmla="*/ 0 w 5429584"/>
              <a:gd name="connsiteY0" fmla="*/ 1681977 h 2746699"/>
              <a:gd name="connsiteX1" fmla="*/ 3407643 w 5429584"/>
              <a:gd name="connsiteY1" fmla="*/ 60739 h 2746699"/>
              <a:gd name="connsiteX2" fmla="*/ 5427873 w 5429584"/>
              <a:gd name="connsiteY2" fmla="*/ 2746699 h 2746699"/>
              <a:gd name="connsiteX3" fmla="*/ 4887669 w 5429584"/>
              <a:gd name="connsiteY3" fmla="*/ 2725387 h 2746699"/>
              <a:gd name="connsiteX4" fmla="*/ 3218702 w 5429584"/>
              <a:gd name="connsiteY4" fmla="*/ 559763 h 2746699"/>
              <a:gd name="connsiteX5" fmla="*/ 457330 w 5429584"/>
              <a:gd name="connsiteY5" fmla="*/ 1891289 h 2746699"/>
              <a:gd name="connsiteX6" fmla="*/ 0 w 5429584"/>
              <a:gd name="connsiteY6" fmla="*/ 1681977 h 2746699"/>
              <a:gd name="connsiteX0" fmla="*/ 0 w 5429790"/>
              <a:gd name="connsiteY0" fmla="*/ 1687504 h 2752226"/>
              <a:gd name="connsiteX1" fmla="*/ 3407643 w 5429790"/>
              <a:gd name="connsiteY1" fmla="*/ 66266 h 2752226"/>
              <a:gd name="connsiteX2" fmla="*/ 5427873 w 5429790"/>
              <a:gd name="connsiteY2" fmla="*/ 2752226 h 2752226"/>
              <a:gd name="connsiteX3" fmla="*/ 4887669 w 5429790"/>
              <a:gd name="connsiteY3" fmla="*/ 2730914 h 2752226"/>
              <a:gd name="connsiteX4" fmla="*/ 3218702 w 5429790"/>
              <a:gd name="connsiteY4" fmla="*/ 565290 h 2752226"/>
              <a:gd name="connsiteX5" fmla="*/ 457330 w 5429790"/>
              <a:gd name="connsiteY5" fmla="*/ 1896816 h 2752226"/>
              <a:gd name="connsiteX6" fmla="*/ 0 w 5429790"/>
              <a:gd name="connsiteY6" fmla="*/ 1687504 h 2752226"/>
              <a:gd name="connsiteX0" fmla="*/ 0 w 5429790"/>
              <a:gd name="connsiteY0" fmla="*/ 1687504 h 2763928"/>
              <a:gd name="connsiteX1" fmla="*/ 3407643 w 5429790"/>
              <a:gd name="connsiteY1" fmla="*/ 66266 h 2763928"/>
              <a:gd name="connsiteX2" fmla="*/ 5427873 w 5429790"/>
              <a:gd name="connsiteY2" fmla="*/ 2752226 h 2763928"/>
              <a:gd name="connsiteX3" fmla="*/ 4889358 w 5429790"/>
              <a:gd name="connsiteY3" fmla="*/ 2763928 h 2763928"/>
              <a:gd name="connsiteX4" fmla="*/ 3218702 w 5429790"/>
              <a:gd name="connsiteY4" fmla="*/ 565290 h 2763928"/>
              <a:gd name="connsiteX5" fmla="*/ 457330 w 5429790"/>
              <a:gd name="connsiteY5" fmla="*/ 1896816 h 2763928"/>
              <a:gd name="connsiteX6" fmla="*/ 0 w 5429790"/>
              <a:gd name="connsiteY6" fmla="*/ 1687504 h 2763928"/>
              <a:gd name="connsiteX0" fmla="*/ 0 w 5429790"/>
              <a:gd name="connsiteY0" fmla="*/ 1687504 h 2763928"/>
              <a:gd name="connsiteX1" fmla="*/ 3407643 w 5429790"/>
              <a:gd name="connsiteY1" fmla="*/ 66266 h 2763928"/>
              <a:gd name="connsiteX2" fmla="*/ 5427873 w 5429790"/>
              <a:gd name="connsiteY2" fmla="*/ 2752226 h 2763928"/>
              <a:gd name="connsiteX3" fmla="*/ 4889358 w 5429790"/>
              <a:gd name="connsiteY3" fmla="*/ 2763928 h 2763928"/>
              <a:gd name="connsiteX4" fmla="*/ 3218702 w 5429790"/>
              <a:gd name="connsiteY4" fmla="*/ 565290 h 2763928"/>
              <a:gd name="connsiteX5" fmla="*/ 415563 w 5429790"/>
              <a:gd name="connsiteY5" fmla="*/ 1980157 h 2763928"/>
              <a:gd name="connsiteX6" fmla="*/ 0 w 5429790"/>
              <a:gd name="connsiteY6" fmla="*/ 1687504 h 2763928"/>
              <a:gd name="connsiteX0" fmla="*/ 0 w 5476402"/>
              <a:gd name="connsiteY0" fmla="*/ 1695886 h 2734559"/>
              <a:gd name="connsiteX1" fmla="*/ 3454450 w 5476402"/>
              <a:gd name="connsiteY1" fmla="*/ 36897 h 2734559"/>
              <a:gd name="connsiteX2" fmla="*/ 5474680 w 5476402"/>
              <a:gd name="connsiteY2" fmla="*/ 2722857 h 2734559"/>
              <a:gd name="connsiteX3" fmla="*/ 4936165 w 5476402"/>
              <a:gd name="connsiteY3" fmla="*/ 2734559 h 2734559"/>
              <a:gd name="connsiteX4" fmla="*/ 3265509 w 5476402"/>
              <a:gd name="connsiteY4" fmla="*/ 535921 h 2734559"/>
              <a:gd name="connsiteX5" fmla="*/ 462370 w 5476402"/>
              <a:gd name="connsiteY5" fmla="*/ 1950788 h 2734559"/>
              <a:gd name="connsiteX6" fmla="*/ 0 w 5476402"/>
              <a:gd name="connsiteY6" fmla="*/ 1695886 h 2734559"/>
              <a:gd name="connsiteX0" fmla="*/ 0 w 5476403"/>
              <a:gd name="connsiteY0" fmla="*/ 1695886 h 2734559"/>
              <a:gd name="connsiteX1" fmla="*/ 3454450 w 5476403"/>
              <a:gd name="connsiteY1" fmla="*/ 36897 h 2734559"/>
              <a:gd name="connsiteX2" fmla="*/ 5474680 w 5476403"/>
              <a:gd name="connsiteY2" fmla="*/ 2722857 h 2734559"/>
              <a:gd name="connsiteX3" fmla="*/ 4936165 w 5476403"/>
              <a:gd name="connsiteY3" fmla="*/ 2734559 h 2734559"/>
              <a:gd name="connsiteX4" fmla="*/ 3265509 w 5476403"/>
              <a:gd name="connsiteY4" fmla="*/ 535921 h 2734559"/>
              <a:gd name="connsiteX5" fmla="*/ 472420 w 5476403"/>
              <a:gd name="connsiteY5" fmla="*/ 1988515 h 2734559"/>
              <a:gd name="connsiteX6" fmla="*/ 0 w 5476403"/>
              <a:gd name="connsiteY6" fmla="*/ 1695886 h 2734559"/>
              <a:gd name="connsiteX0" fmla="*/ 0 w 5476403"/>
              <a:gd name="connsiteY0" fmla="*/ 1695886 h 2734559"/>
              <a:gd name="connsiteX1" fmla="*/ 3454450 w 5476403"/>
              <a:gd name="connsiteY1" fmla="*/ 36897 h 2734559"/>
              <a:gd name="connsiteX2" fmla="*/ 5474680 w 5476403"/>
              <a:gd name="connsiteY2" fmla="*/ 2722857 h 2734559"/>
              <a:gd name="connsiteX3" fmla="*/ 4936165 w 5476403"/>
              <a:gd name="connsiteY3" fmla="*/ 2734559 h 2734559"/>
              <a:gd name="connsiteX4" fmla="*/ 3265509 w 5476403"/>
              <a:gd name="connsiteY4" fmla="*/ 535921 h 2734559"/>
              <a:gd name="connsiteX5" fmla="*/ 472420 w 5476403"/>
              <a:gd name="connsiteY5" fmla="*/ 1988515 h 2734559"/>
              <a:gd name="connsiteX6" fmla="*/ 0 w 5476403"/>
              <a:gd name="connsiteY6" fmla="*/ 1695886 h 2734559"/>
              <a:gd name="connsiteX0" fmla="*/ 0 w 5476403"/>
              <a:gd name="connsiteY0" fmla="*/ 1717472 h 2756145"/>
              <a:gd name="connsiteX1" fmla="*/ 3454450 w 5476403"/>
              <a:gd name="connsiteY1" fmla="*/ 58483 h 2756145"/>
              <a:gd name="connsiteX2" fmla="*/ 5474680 w 5476403"/>
              <a:gd name="connsiteY2" fmla="*/ 2744443 h 2756145"/>
              <a:gd name="connsiteX3" fmla="*/ 4936165 w 5476403"/>
              <a:gd name="connsiteY3" fmla="*/ 2756145 h 2756145"/>
              <a:gd name="connsiteX4" fmla="*/ 3265509 w 5476403"/>
              <a:gd name="connsiteY4" fmla="*/ 557507 h 2756145"/>
              <a:gd name="connsiteX5" fmla="*/ 472420 w 5476403"/>
              <a:gd name="connsiteY5" fmla="*/ 2010101 h 2756145"/>
              <a:gd name="connsiteX6" fmla="*/ 0 w 5476403"/>
              <a:gd name="connsiteY6" fmla="*/ 1717472 h 2756145"/>
              <a:gd name="connsiteX0" fmla="*/ 0 w 5476403"/>
              <a:gd name="connsiteY0" fmla="*/ 1717472 h 2756145"/>
              <a:gd name="connsiteX1" fmla="*/ 3454450 w 5476403"/>
              <a:gd name="connsiteY1" fmla="*/ 58483 h 2756145"/>
              <a:gd name="connsiteX2" fmla="*/ 5474680 w 5476403"/>
              <a:gd name="connsiteY2" fmla="*/ 2744443 h 2756145"/>
              <a:gd name="connsiteX3" fmla="*/ 4936165 w 5476403"/>
              <a:gd name="connsiteY3" fmla="*/ 2756145 h 2756145"/>
              <a:gd name="connsiteX4" fmla="*/ 3265509 w 5476403"/>
              <a:gd name="connsiteY4" fmla="*/ 557507 h 2756145"/>
              <a:gd name="connsiteX5" fmla="*/ 472420 w 5476403"/>
              <a:gd name="connsiteY5" fmla="*/ 2010101 h 2756145"/>
              <a:gd name="connsiteX6" fmla="*/ 0 w 5476403"/>
              <a:gd name="connsiteY6" fmla="*/ 1717472 h 2756145"/>
              <a:gd name="connsiteX0" fmla="*/ 0 w 5476403"/>
              <a:gd name="connsiteY0" fmla="*/ 1717472 h 2756145"/>
              <a:gd name="connsiteX1" fmla="*/ 3454450 w 5476403"/>
              <a:gd name="connsiteY1" fmla="*/ 58483 h 2756145"/>
              <a:gd name="connsiteX2" fmla="*/ 5474680 w 5476403"/>
              <a:gd name="connsiteY2" fmla="*/ 2744443 h 2756145"/>
              <a:gd name="connsiteX3" fmla="*/ 4936165 w 5476403"/>
              <a:gd name="connsiteY3" fmla="*/ 2756145 h 2756145"/>
              <a:gd name="connsiteX4" fmla="*/ 3265509 w 5476403"/>
              <a:gd name="connsiteY4" fmla="*/ 557507 h 2756145"/>
              <a:gd name="connsiteX5" fmla="*/ 487459 w 5476403"/>
              <a:gd name="connsiteY5" fmla="*/ 1986513 h 2756145"/>
              <a:gd name="connsiteX6" fmla="*/ 0 w 5476403"/>
              <a:gd name="connsiteY6" fmla="*/ 1717472 h 2756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76403" h="2756145">
                <a:moveTo>
                  <a:pt x="0" y="1717472"/>
                </a:moveTo>
                <a:cubicBezTo>
                  <a:pt x="1022500" y="-3832"/>
                  <a:pt x="2542003" y="-112679"/>
                  <a:pt x="3454450" y="58483"/>
                </a:cubicBezTo>
                <a:cubicBezTo>
                  <a:pt x="4366897" y="229645"/>
                  <a:pt x="5527235" y="1304284"/>
                  <a:pt x="5474680" y="2744443"/>
                </a:cubicBezTo>
                <a:lnTo>
                  <a:pt x="4936165" y="2756145"/>
                </a:lnTo>
                <a:cubicBezTo>
                  <a:pt x="4978172" y="1583982"/>
                  <a:pt x="4122394" y="754621"/>
                  <a:pt x="3265509" y="557507"/>
                </a:cubicBezTo>
                <a:cubicBezTo>
                  <a:pt x="2214826" y="346603"/>
                  <a:pt x="1299625" y="694743"/>
                  <a:pt x="487459" y="1986513"/>
                </a:cubicBezTo>
                <a:lnTo>
                  <a:pt x="0" y="1717472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228600" y="838200"/>
            <a:ext cx="8229600" cy="5791200"/>
            <a:chOff x="228600" y="990600"/>
            <a:chExt cx="8229600" cy="5791200"/>
          </a:xfrm>
        </p:grpSpPr>
        <p:graphicFrame>
          <p:nvGraphicFramePr>
            <p:cNvPr id="2" name="Diagram 1"/>
            <p:cNvGraphicFramePr/>
            <p:nvPr>
              <p:extLst>
                <p:ext uri="{D42A27DB-BD31-4B8C-83A1-F6EECF244321}">
                  <p14:modId xmlns:p14="http://schemas.microsoft.com/office/powerpoint/2010/main" val="654969251"/>
                </p:ext>
              </p:extLst>
            </p:nvPr>
          </p:nvGraphicFramePr>
          <p:xfrm>
            <a:off x="228600" y="990600"/>
            <a:ext cx="8229600" cy="57912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sp>
          <p:nvSpPr>
            <p:cNvPr id="10" name="TextBox 9"/>
            <p:cNvSpPr txBox="1"/>
            <p:nvPr/>
          </p:nvSpPr>
          <p:spPr>
            <a:xfrm>
              <a:off x="1551234" y="4870847"/>
              <a:ext cx="2239716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/>
              <a:r>
                <a:rPr lang="en-US" sz="3400" b="1" dirty="0" smtClean="0">
                  <a:latin typeface="Century Gothic" pitchFamily="34" charset="0"/>
                </a:rPr>
                <a:t>EVALUATE</a:t>
              </a:r>
              <a:endParaRPr lang="en-US" sz="3400" dirty="0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1570284" y="4718447"/>
            <a:ext cx="2239716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3400" b="1" dirty="0" smtClean="0">
                <a:latin typeface="Century Gothic" pitchFamily="34" charset="0"/>
              </a:rPr>
              <a:t>EVALUATE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3964137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13" grpId="0" animBg="1"/>
      <p:bldP spid="19" grpId="0" animBg="1"/>
      <p:bldP spid="20" grpId="0"/>
      <p:bldP spid="22" grpId="0" animBg="1"/>
      <p:bldP spid="23" grpId="0"/>
      <p:bldP spid="25" grpId="0" animBg="1"/>
      <p:bldP spid="27" grpId="0"/>
      <p:bldP spid="2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383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584" y="0"/>
            <a:ext cx="5260624" cy="6857999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1658600" y="2902569"/>
            <a:ext cx="2105248" cy="2479224"/>
            <a:chOff x="4229985" y="3235775"/>
            <a:chExt cx="2105248" cy="247922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0800000">
              <a:off x="4229985" y="4038600"/>
              <a:ext cx="2094615" cy="841875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0800000">
              <a:off x="4240618" y="4858126"/>
              <a:ext cx="2094615" cy="856873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0800000">
              <a:off x="4240617" y="3235775"/>
              <a:ext cx="2094615" cy="901863"/>
            </a:xfrm>
            <a:prstGeom prst="rect">
              <a:avLst/>
            </a:prstGeom>
          </p:spPr>
        </p:pic>
      </p:grpSp>
      <p:sp>
        <p:nvSpPr>
          <p:cNvPr id="6" name="Rectangle 5"/>
          <p:cNvSpPr/>
          <p:nvPr/>
        </p:nvSpPr>
        <p:spPr>
          <a:xfrm>
            <a:off x="3810000" y="762000"/>
            <a:ext cx="458263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3000" dirty="0" smtClean="0">
                <a:solidFill>
                  <a:prstClr val="black"/>
                </a:solidFill>
                <a:latin typeface="Century Gothic" pitchFamily="34" charset="0"/>
              </a:rPr>
              <a:t>OHF Project Evaluations  </a:t>
            </a:r>
          </a:p>
        </p:txBody>
      </p:sp>
    </p:spTree>
    <p:extLst>
      <p:ext uri="{BB962C8B-B14F-4D97-AF65-F5344CB8AC3E}">
        <p14:creationId xmlns:p14="http://schemas.microsoft.com/office/powerpoint/2010/main" val="2551260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584" y="0"/>
            <a:ext cx="5260624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1658600" y="2902569"/>
            <a:ext cx="2105248" cy="2479224"/>
            <a:chOff x="4229985" y="3235775"/>
            <a:chExt cx="2105248" cy="247922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0800000">
              <a:off x="4229985" y="4038600"/>
              <a:ext cx="2094615" cy="841875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0800000">
              <a:off x="4240618" y="4858126"/>
              <a:ext cx="2094615" cy="856873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0800000">
              <a:off x="4240617" y="3235775"/>
              <a:ext cx="2094615" cy="901863"/>
            </a:xfrm>
            <a:prstGeom prst="rect">
              <a:avLst/>
            </a:prstGeom>
          </p:spPr>
        </p:pic>
      </p:grpSp>
      <p:sp>
        <p:nvSpPr>
          <p:cNvPr id="6" name="Rectangle 5"/>
          <p:cNvSpPr/>
          <p:nvPr/>
        </p:nvSpPr>
        <p:spPr>
          <a:xfrm>
            <a:off x="3810000" y="762000"/>
            <a:ext cx="45826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3000" dirty="0" smtClean="0">
                <a:solidFill>
                  <a:prstClr val="black"/>
                </a:solidFill>
                <a:latin typeface="Century Gothic" pitchFamily="34" charset="0"/>
              </a:rPr>
              <a:t>OHF Project Evaluations  </a:t>
            </a:r>
          </a:p>
          <a:p>
            <a:pPr marL="457200" indent="-457200"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prstClr val="black"/>
                </a:solidFill>
                <a:latin typeface="Century Gothic" pitchFamily="34" charset="0"/>
              </a:rPr>
              <a:t>FY 2012 </a:t>
            </a:r>
          </a:p>
        </p:txBody>
      </p:sp>
    </p:spTree>
    <p:extLst>
      <p:ext uri="{BB962C8B-B14F-4D97-AF65-F5344CB8AC3E}">
        <p14:creationId xmlns:p14="http://schemas.microsoft.com/office/powerpoint/2010/main" val="345659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584" y="0"/>
            <a:ext cx="5260624" cy="6857999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1658600" y="2902569"/>
            <a:ext cx="2105248" cy="2479224"/>
            <a:chOff x="4229985" y="3235775"/>
            <a:chExt cx="2105248" cy="247922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0800000">
              <a:off x="4229985" y="4038600"/>
              <a:ext cx="2094615" cy="841875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0800000">
              <a:off x="4240618" y="4858126"/>
              <a:ext cx="2094615" cy="856873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0800000">
              <a:off x="4240617" y="3235775"/>
              <a:ext cx="2094615" cy="901863"/>
            </a:xfrm>
            <a:prstGeom prst="rect">
              <a:avLst/>
            </a:prstGeom>
          </p:spPr>
        </p:pic>
      </p:grpSp>
      <p:sp>
        <p:nvSpPr>
          <p:cNvPr id="6" name="Rectangle 5"/>
          <p:cNvSpPr/>
          <p:nvPr/>
        </p:nvSpPr>
        <p:spPr>
          <a:xfrm>
            <a:off x="3810000" y="762000"/>
            <a:ext cx="458263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3000" dirty="0" smtClean="0">
                <a:solidFill>
                  <a:prstClr val="black"/>
                </a:solidFill>
                <a:latin typeface="Century Gothic" pitchFamily="34" charset="0"/>
              </a:rPr>
              <a:t>OHF Project Evaluations  </a:t>
            </a:r>
          </a:p>
          <a:p>
            <a:pPr marL="457200" indent="-457200"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prstClr val="black"/>
                </a:solidFill>
                <a:latin typeface="Century Gothic" pitchFamily="34" charset="0"/>
              </a:rPr>
              <a:t>FY 2012</a:t>
            </a:r>
          </a:p>
          <a:p>
            <a:pPr marL="457200" indent="-457200"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prstClr val="black"/>
                </a:solidFill>
                <a:latin typeface="Century Gothic" pitchFamily="34" charset="0"/>
              </a:rPr>
              <a:t>FY 2013 </a:t>
            </a:r>
          </a:p>
        </p:txBody>
      </p:sp>
    </p:spTree>
    <p:extLst>
      <p:ext uri="{BB962C8B-B14F-4D97-AF65-F5344CB8AC3E}">
        <p14:creationId xmlns:p14="http://schemas.microsoft.com/office/powerpoint/2010/main" val="717605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584" y="0"/>
            <a:ext cx="5260623" cy="6857999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1658600" y="2902569"/>
            <a:ext cx="2105248" cy="2479224"/>
            <a:chOff x="4229985" y="3235775"/>
            <a:chExt cx="2105248" cy="247922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0800000">
              <a:off x="4229985" y="4038600"/>
              <a:ext cx="2094615" cy="841875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0800000">
              <a:off x="4240618" y="4858126"/>
              <a:ext cx="2094615" cy="856873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0800000">
              <a:off x="4240617" y="3235775"/>
              <a:ext cx="2094615" cy="901863"/>
            </a:xfrm>
            <a:prstGeom prst="rect">
              <a:avLst/>
            </a:prstGeom>
          </p:spPr>
        </p:pic>
      </p:grpSp>
      <p:sp>
        <p:nvSpPr>
          <p:cNvPr id="6" name="Rectangle 5"/>
          <p:cNvSpPr/>
          <p:nvPr/>
        </p:nvSpPr>
        <p:spPr>
          <a:xfrm>
            <a:off x="3810000" y="762000"/>
            <a:ext cx="4582632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3000" dirty="0" smtClean="0">
                <a:solidFill>
                  <a:prstClr val="black"/>
                </a:solidFill>
                <a:latin typeface="Century Gothic" pitchFamily="34" charset="0"/>
              </a:rPr>
              <a:t>OHF Project Evaluations  </a:t>
            </a:r>
          </a:p>
          <a:p>
            <a:pPr marL="457200" indent="-457200"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prstClr val="black"/>
                </a:solidFill>
                <a:latin typeface="Century Gothic" pitchFamily="34" charset="0"/>
              </a:rPr>
              <a:t>FY 2012</a:t>
            </a:r>
          </a:p>
          <a:p>
            <a:pPr marL="457200" indent="-457200"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prstClr val="black"/>
                </a:solidFill>
                <a:latin typeface="Century Gothic" pitchFamily="34" charset="0"/>
              </a:rPr>
              <a:t>FY 2013</a:t>
            </a:r>
          </a:p>
          <a:p>
            <a:pPr marL="457200" indent="-457200"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prstClr val="black"/>
                </a:solidFill>
                <a:latin typeface="Century Gothic" pitchFamily="34" charset="0"/>
              </a:rPr>
              <a:t>FY 2014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3000" dirty="0" smtClean="0">
                <a:solidFill>
                  <a:prstClr val="black"/>
                </a:solidFill>
                <a:latin typeface="Century Gothic" pitchFamily="34" charset="0"/>
              </a:rPr>
              <a:t> part. 15  </a:t>
            </a:r>
          </a:p>
        </p:txBody>
      </p:sp>
    </p:spTree>
    <p:extLst>
      <p:ext uri="{BB962C8B-B14F-4D97-AF65-F5344CB8AC3E}">
        <p14:creationId xmlns:p14="http://schemas.microsoft.com/office/powerpoint/2010/main" val="3493683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3271</TotalTime>
  <Words>552</Words>
  <Application>Microsoft Office PowerPoint</Application>
  <PresentationFormat>On-screen Show (4:3)</PresentationFormat>
  <Paragraphs>124</Paragraphs>
  <Slides>35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MN Dept Of Natural Resources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Wade A. Johnson</dc:creator>
  <cp:lastModifiedBy>Wade A. Johnson</cp:lastModifiedBy>
  <cp:revision>249</cp:revision>
  <dcterms:created xsi:type="dcterms:W3CDTF">2012-10-11T19:34:17Z</dcterms:created>
  <dcterms:modified xsi:type="dcterms:W3CDTF">2014-03-14T12:19:11Z</dcterms:modified>
</cp:coreProperties>
</file>